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1"/>
  </p:sldMasterIdLst>
  <p:notesMasterIdLst>
    <p:notesMasterId r:id="rId32"/>
  </p:notesMasterIdLst>
  <p:handoutMasterIdLst>
    <p:handoutMasterId r:id="rId33"/>
  </p:handoutMasterIdLst>
  <p:sldIdLst>
    <p:sldId id="295" r:id="rId2"/>
    <p:sldId id="270" r:id="rId3"/>
    <p:sldId id="271" r:id="rId4"/>
    <p:sldId id="296" r:id="rId5"/>
    <p:sldId id="297" r:id="rId6"/>
    <p:sldId id="298" r:id="rId7"/>
    <p:sldId id="299" r:id="rId8"/>
    <p:sldId id="303" r:id="rId9"/>
    <p:sldId id="300" r:id="rId10"/>
    <p:sldId id="302" r:id="rId11"/>
    <p:sldId id="304" r:id="rId12"/>
    <p:sldId id="305" r:id="rId13"/>
    <p:sldId id="306" r:id="rId14"/>
    <p:sldId id="301" r:id="rId15"/>
    <p:sldId id="307" r:id="rId16"/>
    <p:sldId id="308" r:id="rId17"/>
    <p:sldId id="309" r:id="rId18"/>
    <p:sldId id="310" r:id="rId19"/>
    <p:sldId id="315" r:id="rId20"/>
    <p:sldId id="312" r:id="rId21"/>
    <p:sldId id="313" r:id="rId22"/>
    <p:sldId id="314" r:id="rId23"/>
    <p:sldId id="316" r:id="rId24"/>
    <p:sldId id="318" r:id="rId25"/>
    <p:sldId id="317" r:id="rId26"/>
    <p:sldId id="319" r:id="rId27"/>
    <p:sldId id="320" r:id="rId28"/>
    <p:sldId id="321" r:id="rId29"/>
    <p:sldId id="322" r:id="rId30"/>
    <p:sldId id="268" r:id="rId31"/>
  </p:sldIdLst>
  <p:sldSz cx="9144000" cy="6858000" type="screen4x3"/>
  <p:notesSz cx="6718300" cy="9867900"/>
  <p:embeddedFontLst>
    <p:embeddedFont>
      <p:font typeface="Rdg Vesta" panose="020B0604020202020204" charset="0"/>
      <p:regular r:id="rId34"/>
      <p:bold r:id="rId35"/>
      <p:italic r:id="rId36"/>
      <p:boldItalic r:id="rId37"/>
    </p:embeddedFont>
  </p:embeddedFontLst>
  <p:defaultTextStyle>
    <a:defPPr>
      <a:defRPr lang="en-GB"/>
    </a:defPPr>
    <a:lvl1pPr algn="l" rtl="0" fontAlgn="base">
      <a:spcBef>
        <a:spcPct val="0"/>
      </a:spcBef>
      <a:spcAft>
        <a:spcPct val="0"/>
      </a:spcAft>
      <a:defRPr sz="2400" kern="1200">
        <a:solidFill>
          <a:schemeClr val="tx1"/>
        </a:solidFill>
        <a:latin typeface="Rdg Vesta" pitchFamily="2" charset="0"/>
        <a:ea typeface="+mn-ea"/>
        <a:cs typeface="+mn-cs"/>
      </a:defRPr>
    </a:lvl1pPr>
    <a:lvl2pPr marL="457200" algn="l" rtl="0" fontAlgn="base">
      <a:spcBef>
        <a:spcPct val="0"/>
      </a:spcBef>
      <a:spcAft>
        <a:spcPct val="0"/>
      </a:spcAft>
      <a:defRPr sz="2400" kern="1200">
        <a:solidFill>
          <a:schemeClr val="tx1"/>
        </a:solidFill>
        <a:latin typeface="Rdg Vesta" pitchFamily="2" charset="0"/>
        <a:ea typeface="+mn-ea"/>
        <a:cs typeface="+mn-cs"/>
      </a:defRPr>
    </a:lvl2pPr>
    <a:lvl3pPr marL="914400" algn="l" rtl="0" fontAlgn="base">
      <a:spcBef>
        <a:spcPct val="0"/>
      </a:spcBef>
      <a:spcAft>
        <a:spcPct val="0"/>
      </a:spcAft>
      <a:defRPr sz="2400" kern="1200">
        <a:solidFill>
          <a:schemeClr val="tx1"/>
        </a:solidFill>
        <a:latin typeface="Rdg Vesta" pitchFamily="2" charset="0"/>
        <a:ea typeface="+mn-ea"/>
        <a:cs typeface="+mn-cs"/>
      </a:defRPr>
    </a:lvl3pPr>
    <a:lvl4pPr marL="1371600" algn="l" rtl="0" fontAlgn="base">
      <a:spcBef>
        <a:spcPct val="0"/>
      </a:spcBef>
      <a:spcAft>
        <a:spcPct val="0"/>
      </a:spcAft>
      <a:defRPr sz="2400" kern="1200">
        <a:solidFill>
          <a:schemeClr val="tx1"/>
        </a:solidFill>
        <a:latin typeface="Rdg Vesta" pitchFamily="2" charset="0"/>
        <a:ea typeface="+mn-ea"/>
        <a:cs typeface="+mn-cs"/>
      </a:defRPr>
    </a:lvl4pPr>
    <a:lvl5pPr marL="1828800" algn="l" rtl="0" fontAlgn="base">
      <a:spcBef>
        <a:spcPct val="0"/>
      </a:spcBef>
      <a:spcAft>
        <a:spcPct val="0"/>
      </a:spcAft>
      <a:defRPr sz="2400" kern="1200">
        <a:solidFill>
          <a:schemeClr val="tx1"/>
        </a:solidFill>
        <a:latin typeface="Rdg Vesta" pitchFamily="2" charset="0"/>
        <a:ea typeface="+mn-ea"/>
        <a:cs typeface="+mn-cs"/>
      </a:defRPr>
    </a:lvl5pPr>
    <a:lvl6pPr marL="2286000" algn="l" defTabSz="914400" rtl="0" eaLnBrk="1" latinLnBrk="0" hangingPunct="1">
      <a:defRPr sz="2400" kern="1200">
        <a:solidFill>
          <a:schemeClr val="tx1"/>
        </a:solidFill>
        <a:latin typeface="Rdg Vesta" pitchFamily="2" charset="0"/>
        <a:ea typeface="+mn-ea"/>
        <a:cs typeface="+mn-cs"/>
      </a:defRPr>
    </a:lvl6pPr>
    <a:lvl7pPr marL="2743200" algn="l" defTabSz="914400" rtl="0" eaLnBrk="1" latinLnBrk="0" hangingPunct="1">
      <a:defRPr sz="2400" kern="1200">
        <a:solidFill>
          <a:schemeClr val="tx1"/>
        </a:solidFill>
        <a:latin typeface="Rdg Vesta" pitchFamily="2" charset="0"/>
        <a:ea typeface="+mn-ea"/>
        <a:cs typeface="+mn-cs"/>
      </a:defRPr>
    </a:lvl7pPr>
    <a:lvl8pPr marL="3200400" algn="l" defTabSz="914400" rtl="0" eaLnBrk="1" latinLnBrk="0" hangingPunct="1">
      <a:defRPr sz="2400" kern="1200">
        <a:solidFill>
          <a:schemeClr val="tx1"/>
        </a:solidFill>
        <a:latin typeface="Rdg Vesta" pitchFamily="2" charset="0"/>
        <a:ea typeface="+mn-ea"/>
        <a:cs typeface="+mn-cs"/>
      </a:defRPr>
    </a:lvl8pPr>
    <a:lvl9pPr marL="3657600" algn="l" defTabSz="914400" rtl="0" eaLnBrk="1" latinLnBrk="0" hangingPunct="1">
      <a:defRPr sz="2400" kern="1200">
        <a:solidFill>
          <a:schemeClr val="tx1"/>
        </a:solidFill>
        <a:latin typeface="Rdg Vesta" pitchFamily="2"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EAF35"/>
    <a:srgbClr val="BF0071"/>
    <a:srgbClr val="D799A1"/>
    <a:srgbClr val="F3F3F3"/>
    <a:srgbClr val="F0F0F0"/>
    <a:srgbClr val="EEEEEE"/>
    <a:srgbClr val="FDFDFD"/>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706" autoAdjust="0"/>
    <p:restoredTop sz="95990" autoAdjust="0"/>
  </p:normalViewPr>
  <p:slideViewPr>
    <p:cSldViewPr>
      <p:cViewPr>
        <p:scale>
          <a:sx n="70" d="100"/>
          <a:sy n="70" d="100"/>
        </p:scale>
        <p:origin x="-1416" y="78"/>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font" Target="fonts/font1.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font" Target="fonts/font4.fntdata"/><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3.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font" Target="fonts/font2.fntdata"/></Relationships>
</file>

<file path=ppt/charts/_rels/chart1.xml.rels><?xml version="1.0" encoding="UTF-8" standalone="yes"?>
<Relationships xmlns="http://schemas.openxmlformats.org/package/2006/relationships"><Relationship Id="rId1" Type="http://schemas.openxmlformats.org/officeDocument/2006/relationships/oleObject" Target="file:///C:\Users\tj010708\Desktop\rlate%20(3).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tj010708\Desktop\rlate%20(3).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tj010708\Desktop\rlate%20(3).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tj010708\Desktop\rlate%20(3).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Sheet6!$AP$15</c:f>
              <c:strCache>
                <c:ptCount val="1"/>
                <c:pt idx="0">
                  <c:v>α=0</c:v>
                </c:pt>
              </c:strCache>
            </c:strRef>
          </c:tx>
          <c:marker>
            <c:symbol val="none"/>
          </c:marker>
          <c:cat>
            <c:numRef>
              <c:f>Sheet6!$AB$16:$AB$34</c:f>
              <c:numCache>
                <c:formatCode>General</c:formatCode>
                <c:ptCount val="19"/>
                <c:pt idx="0">
                  <c:v>100</c:v>
                </c:pt>
                <c:pt idx="1">
                  <c:v>75</c:v>
                </c:pt>
                <c:pt idx="2">
                  <c:v>50</c:v>
                </c:pt>
                <c:pt idx="3">
                  <c:v>25</c:v>
                </c:pt>
                <c:pt idx="4">
                  <c:v>0</c:v>
                </c:pt>
                <c:pt idx="5">
                  <c:v>-25</c:v>
                </c:pt>
                <c:pt idx="6">
                  <c:v>-50</c:v>
                </c:pt>
                <c:pt idx="7">
                  <c:v>-75</c:v>
                </c:pt>
                <c:pt idx="8">
                  <c:v>-100</c:v>
                </c:pt>
                <c:pt idx="9">
                  <c:v>-125</c:v>
                </c:pt>
                <c:pt idx="10">
                  <c:v>-150</c:v>
                </c:pt>
                <c:pt idx="11">
                  <c:v>-175</c:v>
                </c:pt>
                <c:pt idx="12">
                  <c:v>-200</c:v>
                </c:pt>
                <c:pt idx="13">
                  <c:v>-225</c:v>
                </c:pt>
                <c:pt idx="14">
                  <c:v>-250</c:v>
                </c:pt>
                <c:pt idx="15">
                  <c:v>-275</c:v>
                </c:pt>
                <c:pt idx="16">
                  <c:v>-300</c:v>
                </c:pt>
                <c:pt idx="17">
                  <c:v>-325</c:v>
                </c:pt>
                <c:pt idx="18">
                  <c:v>-350</c:v>
                </c:pt>
              </c:numCache>
            </c:numRef>
          </c:cat>
          <c:val>
            <c:numRef>
              <c:f>Sheet6!$AP$16:$AP$34</c:f>
              <c:numCache>
                <c:formatCode>General</c:formatCode>
                <c:ptCount val="19"/>
                <c:pt idx="0">
                  <c:v>0</c:v>
                </c:pt>
                <c:pt idx="1">
                  <c:v>0</c:v>
                </c:pt>
                <c:pt idx="2">
                  <c:v>0.5</c:v>
                </c:pt>
                <c:pt idx="3">
                  <c:v>4</c:v>
                </c:pt>
                <c:pt idx="4">
                  <c:v>19.5</c:v>
                </c:pt>
                <c:pt idx="5">
                  <c:v>47</c:v>
                </c:pt>
                <c:pt idx="6">
                  <c:v>26</c:v>
                </c:pt>
                <c:pt idx="7">
                  <c:v>3</c:v>
                </c:pt>
                <c:pt idx="8">
                  <c:v>0</c:v>
                </c:pt>
                <c:pt idx="9">
                  <c:v>0</c:v>
                </c:pt>
                <c:pt idx="10">
                  <c:v>0</c:v>
                </c:pt>
                <c:pt idx="11">
                  <c:v>0</c:v>
                </c:pt>
                <c:pt idx="12">
                  <c:v>0</c:v>
                </c:pt>
                <c:pt idx="13">
                  <c:v>0</c:v>
                </c:pt>
                <c:pt idx="14">
                  <c:v>0</c:v>
                </c:pt>
                <c:pt idx="15">
                  <c:v>0</c:v>
                </c:pt>
                <c:pt idx="16">
                  <c:v>0</c:v>
                </c:pt>
                <c:pt idx="17">
                  <c:v>0</c:v>
                </c:pt>
                <c:pt idx="18">
                  <c:v>0</c:v>
                </c:pt>
              </c:numCache>
            </c:numRef>
          </c:val>
          <c:smooth val="0"/>
        </c:ser>
        <c:ser>
          <c:idx val="1"/>
          <c:order val="1"/>
          <c:tx>
            <c:strRef>
              <c:f>Sheet6!$AR$15</c:f>
              <c:strCache>
                <c:ptCount val="1"/>
                <c:pt idx="0">
                  <c:v>α=0.25</c:v>
                </c:pt>
              </c:strCache>
            </c:strRef>
          </c:tx>
          <c:marker>
            <c:symbol val="none"/>
          </c:marker>
          <c:cat>
            <c:numRef>
              <c:f>Sheet6!$AB$16:$AB$34</c:f>
              <c:numCache>
                <c:formatCode>General</c:formatCode>
                <c:ptCount val="19"/>
                <c:pt idx="0">
                  <c:v>100</c:v>
                </c:pt>
                <c:pt idx="1">
                  <c:v>75</c:v>
                </c:pt>
                <c:pt idx="2">
                  <c:v>50</c:v>
                </c:pt>
                <c:pt idx="3">
                  <c:v>25</c:v>
                </c:pt>
                <c:pt idx="4">
                  <c:v>0</c:v>
                </c:pt>
                <c:pt idx="5">
                  <c:v>-25</c:v>
                </c:pt>
                <c:pt idx="6">
                  <c:v>-50</c:v>
                </c:pt>
                <c:pt idx="7">
                  <c:v>-75</c:v>
                </c:pt>
                <c:pt idx="8">
                  <c:v>-100</c:v>
                </c:pt>
                <c:pt idx="9">
                  <c:v>-125</c:v>
                </c:pt>
                <c:pt idx="10">
                  <c:v>-150</c:v>
                </c:pt>
                <c:pt idx="11">
                  <c:v>-175</c:v>
                </c:pt>
                <c:pt idx="12">
                  <c:v>-200</c:v>
                </c:pt>
                <c:pt idx="13">
                  <c:v>-225</c:v>
                </c:pt>
                <c:pt idx="14">
                  <c:v>-250</c:v>
                </c:pt>
                <c:pt idx="15">
                  <c:v>-275</c:v>
                </c:pt>
                <c:pt idx="16">
                  <c:v>-300</c:v>
                </c:pt>
                <c:pt idx="17">
                  <c:v>-325</c:v>
                </c:pt>
                <c:pt idx="18">
                  <c:v>-350</c:v>
                </c:pt>
              </c:numCache>
            </c:numRef>
          </c:cat>
          <c:val>
            <c:numRef>
              <c:f>Sheet6!$AR$16:$AR$34</c:f>
              <c:numCache>
                <c:formatCode>General</c:formatCode>
                <c:ptCount val="19"/>
                <c:pt idx="0">
                  <c:v>0</c:v>
                </c:pt>
                <c:pt idx="1">
                  <c:v>0</c:v>
                </c:pt>
                <c:pt idx="2">
                  <c:v>0</c:v>
                </c:pt>
                <c:pt idx="3">
                  <c:v>0.5</c:v>
                </c:pt>
                <c:pt idx="4">
                  <c:v>8</c:v>
                </c:pt>
                <c:pt idx="5">
                  <c:v>13.5</c:v>
                </c:pt>
                <c:pt idx="6">
                  <c:v>42</c:v>
                </c:pt>
                <c:pt idx="7">
                  <c:v>32</c:v>
                </c:pt>
                <c:pt idx="8">
                  <c:v>4</c:v>
                </c:pt>
                <c:pt idx="9">
                  <c:v>0</c:v>
                </c:pt>
                <c:pt idx="10">
                  <c:v>0</c:v>
                </c:pt>
                <c:pt idx="11">
                  <c:v>0</c:v>
                </c:pt>
                <c:pt idx="12">
                  <c:v>0</c:v>
                </c:pt>
                <c:pt idx="13">
                  <c:v>0</c:v>
                </c:pt>
                <c:pt idx="14">
                  <c:v>0</c:v>
                </c:pt>
                <c:pt idx="15">
                  <c:v>0</c:v>
                </c:pt>
                <c:pt idx="16">
                  <c:v>0</c:v>
                </c:pt>
                <c:pt idx="17">
                  <c:v>0</c:v>
                </c:pt>
                <c:pt idx="18">
                  <c:v>0</c:v>
                </c:pt>
              </c:numCache>
            </c:numRef>
          </c:val>
          <c:smooth val="0"/>
        </c:ser>
        <c:ser>
          <c:idx val="2"/>
          <c:order val="2"/>
          <c:tx>
            <c:strRef>
              <c:f>Sheet6!$AT$15</c:f>
              <c:strCache>
                <c:ptCount val="1"/>
                <c:pt idx="0">
                  <c:v>α=0.5</c:v>
                </c:pt>
              </c:strCache>
            </c:strRef>
          </c:tx>
          <c:marker>
            <c:symbol val="none"/>
          </c:marker>
          <c:cat>
            <c:numRef>
              <c:f>Sheet6!$AB$16:$AB$34</c:f>
              <c:numCache>
                <c:formatCode>General</c:formatCode>
                <c:ptCount val="19"/>
                <c:pt idx="0">
                  <c:v>100</c:v>
                </c:pt>
                <c:pt idx="1">
                  <c:v>75</c:v>
                </c:pt>
                <c:pt idx="2">
                  <c:v>50</c:v>
                </c:pt>
                <c:pt idx="3">
                  <c:v>25</c:v>
                </c:pt>
                <c:pt idx="4">
                  <c:v>0</c:v>
                </c:pt>
                <c:pt idx="5">
                  <c:v>-25</c:v>
                </c:pt>
                <c:pt idx="6">
                  <c:v>-50</c:v>
                </c:pt>
                <c:pt idx="7">
                  <c:v>-75</c:v>
                </c:pt>
                <c:pt idx="8">
                  <c:v>-100</c:v>
                </c:pt>
                <c:pt idx="9">
                  <c:v>-125</c:v>
                </c:pt>
                <c:pt idx="10">
                  <c:v>-150</c:v>
                </c:pt>
                <c:pt idx="11">
                  <c:v>-175</c:v>
                </c:pt>
                <c:pt idx="12">
                  <c:v>-200</c:v>
                </c:pt>
                <c:pt idx="13">
                  <c:v>-225</c:v>
                </c:pt>
                <c:pt idx="14">
                  <c:v>-250</c:v>
                </c:pt>
                <c:pt idx="15">
                  <c:v>-275</c:v>
                </c:pt>
                <c:pt idx="16">
                  <c:v>-300</c:v>
                </c:pt>
                <c:pt idx="17">
                  <c:v>-325</c:v>
                </c:pt>
                <c:pt idx="18">
                  <c:v>-350</c:v>
                </c:pt>
              </c:numCache>
            </c:numRef>
          </c:cat>
          <c:val>
            <c:numRef>
              <c:f>Sheet6!$AT$16:$AT$34</c:f>
              <c:numCache>
                <c:formatCode>General</c:formatCode>
                <c:ptCount val="19"/>
                <c:pt idx="0">
                  <c:v>0</c:v>
                </c:pt>
                <c:pt idx="1">
                  <c:v>0</c:v>
                </c:pt>
                <c:pt idx="2">
                  <c:v>0</c:v>
                </c:pt>
                <c:pt idx="3">
                  <c:v>0</c:v>
                </c:pt>
                <c:pt idx="4">
                  <c:v>0.5</c:v>
                </c:pt>
                <c:pt idx="5">
                  <c:v>5</c:v>
                </c:pt>
                <c:pt idx="6">
                  <c:v>18</c:v>
                </c:pt>
                <c:pt idx="7">
                  <c:v>39.5</c:v>
                </c:pt>
                <c:pt idx="8">
                  <c:v>29.5</c:v>
                </c:pt>
                <c:pt idx="9">
                  <c:v>7</c:v>
                </c:pt>
                <c:pt idx="10">
                  <c:v>0.5</c:v>
                </c:pt>
                <c:pt idx="11">
                  <c:v>0</c:v>
                </c:pt>
                <c:pt idx="12">
                  <c:v>0</c:v>
                </c:pt>
                <c:pt idx="13">
                  <c:v>0</c:v>
                </c:pt>
                <c:pt idx="14">
                  <c:v>0</c:v>
                </c:pt>
                <c:pt idx="15">
                  <c:v>0</c:v>
                </c:pt>
                <c:pt idx="16">
                  <c:v>0</c:v>
                </c:pt>
                <c:pt idx="17">
                  <c:v>0</c:v>
                </c:pt>
                <c:pt idx="18">
                  <c:v>0</c:v>
                </c:pt>
              </c:numCache>
            </c:numRef>
          </c:val>
          <c:smooth val="0"/>
        </c:ser>
        <c:ser>
          <c:idx val="3"/>
          <c:order val="3"/>
          <c:tx>
            <c:strRef>
              <c:f>Sheet6!$AV$15</c:f>
              <c:strCache>
                <c:ptCount val="1"/>
                <c:pt idx="0">
                  <c:v>α=0.75</c:v>
                </c:pt>
              </c:strCache>
            </c:strRef>
          </c:tx>
          <c:marker>
            <c:symbol val="none"/>
          </c:marker>
          <c:cat>
            <c:numRef>
              <c:f>Sheet6!$AB$16:$AB$34</c:f>
              <c:numCache>
                <c:formatCode>General</c:formatCode>
                <c:ptCount val="19"/>
                <c:pt idx="0">
                  <c:v>100</c:v>
                </c:pt>
                <c:pt idx="1">
                  <c:v>75</c:v>
                </c:pt>
                <c:pt idx="2">
                  <c:v>50</c:v>
                </c:pt>
                <c:pt idx="3">
                  <c:v>25</c:v>
                </c:pt>
                <c:pt idx="4">
                  <c:v>0</c:v>
                </c:pt>
                <c:pt idx="5">
                  <c:v>-25</c:v>
                </c:pt>
                <c:pt idx="6">
                  <c:v>-50</c:v>
                </c:pt>
                <c:pt idx="7">
                  <c:v>-75</c:v>
                </c:pt>
                <c:pt idx="8">
                  <c:v>-100</c:v>
                </c:pt>
                <c:pt idx="9">
                  <c:v>-125</c:v>
                </c:pt>
                <c:pt idx="10">
                  <c:v>-150</c:v>
                </c:pt>
                <c:pt idx="11">
                  <c:v>-175</c:v>
                </c:pt>
                <c:pt idx="12">
                  <c:v>-200</c:v>
                </c:pt>
                <c:pt idx="13">
                  <c:v>-225</c:v>
                </c:pt>
                <c:pt idx="14">
                  <c:v>-250</c:v>
                </c:pt>
                <c:pt idx="15">
                  <c:v>-275</c:v>
                </c:pt>
                <c:pt idx="16">
                  <c:v>-300</c:v>
                </c:pt>
                <c:pt idx="17">
                  <c:v>-325</c:v>
                </c:pt>
                <c:pt idx="18">
                  <c:v>-350</c:v>
                </c:pt>
              </c:numCache>
            </c:numRef>
          </c:cat>
          <c:val>
            <c:numRef>
              <c:f>Sheet6!$AV$16:$AV$34</c:f>
              <c:numCache>
                <c:formatCode>General</c:formatCode>
                <c:ptCount val="19"/>
                <c:pt idx="0">
                  <c:v>0</c:v>
                </c:pt>
                <c:pt idx="1">
                  <c:v>0</c:v>
                </c:pt>
                <c:pt idx="2">
                  <c:v>0</c:v>
                </c:pt>
                <c:pt idx="3">
                  <c:v>0</c:v>
                </c:pt>
                <c:pt idx="4">
                  <c:v>0</c:v>
                </c:pt>
                <c:pt idx="5">
                  <c:v>2</c:v>
                </c:pt>
                <c:pt idx="6">
                  <c:v>2.5</c:v>
                </c:pt>
                <c:pt idx="7">
                  <c:v>17.5</c:v>
                </c:pt>
                <c:pt idx="8">
                  <c:v>26.5</c:v>
                </c:pt>
                <c:pt idx="9">
                  <c:v>37</c:v>
                </c:pt>
                <c:pt idx="10">
                  <c:v>11</c:v>
                </c:pt>
                <c:pt idx="11">
                  <c:v>3.5</c:v>
                </c:pt>
                <c:pt idx="12">
                  <c:v>0</c:v>
                </c:pt>
                <c:pt idx="13">
                  <c:v>0</c:v>
                </c:pt>
                <c:pt idx="14">
                  <c:v>0</c:v>
                </c:pt>
                <c:pt idx="15">
                  <c:v>0</c:v>
                </c:pt>
                <c:pt idx="16">
                  <c:v>0</c:v>
                </c:pt>
                <c:pt idx="17">
                  <c:v>0</c:v>
                </c:pt>
                <c:pt idx="18">
                  <c:v>0</c:v>
                </c:pt>
              </c:numCache>
            </c:numRef>
          </c:val>
          <c:smooth val="0"/>
        </c:ser>
        <c:ser>
          <c:idx val="4"/>
          <c:order val="4"/>
          <c:tx>
            <c:strRef>
              <c:f>Sheet6!$AX$15</c:f>
              <c:strCache>
                <c:ptCount val="1"/>
                <c:pt idx="0">
                  <c:v>α=1</c:v>
                </c:pt>
              </c:strCache>
            </c:strRef>
          </c:tx>
          <c:marker>
            <c:symbol val="none"/>
          </c:marker>
          <c:cat>
            <c:numRef>
              <c:f>Sheet6!$AB$16:$AB$34</c:f>
              <c:numCache>
                <c:formatCode>General</c:formatCode>
                <c:ptCount val="19"/>
                <c:pt idx="0">
                  <c:v>100</c:v>
                </c:pt>
                <c:pt idx="1">
                  <c:v>75</c:v>
                </c:pt>
                <c:pt idx="2">
                  <c:v>50</c:v>
                </c:pt>
                <c:pt idx="3">
                  <c:v>25</c:v>
                </c:pt>
                <c:pt idx="4">
                  <c:v>0</c:v>
                </c:pt>
                <c:pt idx="5">
                  <c:v>-25</c:v>
                </c:pt>
                <c:pt idx="6">
                  <c:v>-50</c:v>
                </c:pt>
                <c:pt idx="7">
                  <c:v>-75</c:v>
                </c:pt>
                <c:pt idx="8">
                  <c:v>-100</c:v>
                </c:pt>
                <c:pt idx="9">
                  <c:v>-125</c:v>
                </c:pt>
                <c:pt idx="10">
                  <c:v>-150</c:v>
                </c:pt>
                <c:pt idx="11">
                  <c:v>-175</c:v>
                </c:pt>
                <c:pt idx="12">
                  <c:v>-200</c:v>
                </c:pt>
                <c:pt idx="13">
                  <c:v>-225</c:v>
                </c:pt>
                <c:pt idx="14">
                  <c:v>-250</c:v>
                </c:pt>
                <c:pt idx="15">
                  <c:v>-275</c:v>
                </c:pt>
                <c:pt idx="16">
                  <c:v>-300</c:v>
                </c:pt>
                <c:pt idx="17">
                  <c:v>-325</c:v>
                </c:pt>
                <c:pt idx="18">
                  <c:v>-350</c:v>
                </c:pt>
              </c:numCache>
            </c:numRef>
          </c:cat>
          <c:val>
            <c:numRef>
              <c:f>Sheet6!$AX$16:$AX$34</c:f>
              <c:numCache>
                <c:formatCode>General</c:formatCode>
                <c:ptCount val="19"/>
                <c:pt idx="0">
                  <c:v>0</c:v>
                </c:pt>
                <c:pt idx="1">
                  <c:v>0</c:v>
                </c:pt>
                <c:pt idx="2">
                  <c:v>0</c:v>
                </c:pt>
                <c:pt idx="3">
                  <c:v>0</c:v>
                </c:pt>
                <c:pt idx="4">
                  <c:v>0</c:v>
                </c:pt>
                <c:pt idx="5">
                  <c:v>0</c:v>
                </c:pt>
                <c:pt idx="6">
                  <c:v>0.5</c:v>
                </c:pt>
                <c:pt idx="7">
                  <c:v>1</c:v>
                </c:pt>
                <c:pt idx="8">
                  <c:v>9</c:v>
                </c:pt>
                <c:pt idx="9">
                  <c:v>19.5</c:v>
                </c:pt>
                <c:pt idx="10">
                  <c:v>30</c:v>
                </c:pt>
                <c:pt idx="11">
                  <c:v>23.5</c:v>
                </c:pt>
                <c:pt idx="12">
                  <c:v>13</c:v>
                </c:pt>
                <c:pt idx="13">
                  <c:v>2.5</c:v>
                </c:pt>
                <c:pt idx="14">
                  <c:v>1</c:v>
                </c:pt>
                <c:pt idx="15">
                  <c:v>0</c:v>
                </c:pt>
                <c:pt idx="16">
                  <c:v>0</c:v>
                </c:pt>
                <c:pt idx="17">
                  <c:v>0</c:v>
                </c:pt>
                <c:pt idx="18">
                  <c:v>0</c:v>
                </c:pt>
              </c:numCache>
            </c:numRef>
          </c:val>
          <c:smooth val="0"/>
        </c:ser>
        <c:ser>
          <c:idx val="5"/>
          <c:order val="5"/>
          <c:tx>
            <c:strRef>
              <c:f>Sheet6!$AZ$15</c:f>
              <c:strCache>
                <c:ptCount val="1"/>
                <c:pt idx="0">
                  <c:v>α=1.25</c:v>
                </c:pt>
              </c:strCache>
            </c:strRef>
          </c:tx>
          <c:marker>
            <c:symbol val="none"/>
          </c:marker>
          <c:cat>
            <c:numRef>
              <c:f>Sheet6!$AB$16:$AB$34</c:f>
              <c:numCache>
                <c:formatCode>General</c:formatCode>
                <c:ptCount val="19"/>
                <c:pt idx="0">
                  <c:v>100</c:v>
                </c:pt>
                <c:pt idx="1">
                  <c:v>75</c:v>
                </c:pt>
                <c:pt idx="2">
                  <c:v>50</c:v>
                </c:pt>
                <c:pt idx="3">
                  <c:v>25</c:v>
                </c:pt>
                <c:pt idx="4">
                  <c:v>0</c:v>
                </c:pt>
                <c:pt idx="5">
                  <c:v>-25</c:v>
                </c:pt>
                <c:pt idx="6">
                  <c:v>-50</c:v>
                </c:pt>
                <c:pt idx="7">
                  <c:v>-75</c:v>
                </c:pt>
                <c:pt idx="8">
                  <c:v>-100</c:v>
                </c:pt>
                <c:pt idx="9">
                  <c:v>-125</c:v>
                </c:pt>
                <c:pt idx="10">
                  <c:v>-150</c:v>
                </c:pt>
                <c:pt idx="11">
                  <c:v>-175</c:v>
                </c:pt>
                <c:pt idx="12">
                  <c:v>-200</c:v>
                </c:pt>
                <c:pt idx="13">
                  <c:v>-225</c:v>
                </c:pt>
                <c:pt idx="14">
                  <c:v>-250</c:v>
                </c:pt>
                <c:pt idx="15">
                  <c:v>-275</c:v>
                </c:pt>
                <c:pt idx="16">
                  <c:v>-300</c:v>
                </c:pt>
                <c:pt idx="17">
                  <c:v>-325</c:v>
                </c:pt>
                <c:pt idx="18">
                  <c:v>-350</c:v>
                </c:pt>
              </c:numCache>
            </c:numRef>
          </c:cat>
          <c:val>
            <c:numRef>
              <c:f>Sheet6!$AZ$16:$AZ$34</c:f>
              <c:numCache>
                <c:formatCode>General</c:formatCode>
                <c:ptCount val="19"/>
                <c:pt idx="0">
                  <c:v>0</c:v>
                </c:pt>
                <c:pt idx="1">
                  <c:v>0</c:v>
                </c:pt>
                <c:pt idx="2">
                  <c:v>0</c:v>
                </c:pt>
                <c:pt idx="3">
                  <c:v>0</c:v>
                </c:pt>
                <c:pt idx="4">
                  <c:v>0</c:v>
                </c:pt>
                <c:pt idx="5">
                  <c:v>0</c:v>
                </c:pt>
                <c:pt idx="6">
                  <c:v>0</c:v>
                </c:pt>
                <c:pt idx="7">
                  <c:v>0</c:v>
                </c:pt>
                <c:pt idx="8">
                  <c:v>0.5</c:v>
                </c:pt>
                <c:pt idx="9">
                  <c:v>3</c:v>
                </c:pt>
                <c:pt idx="10">
                  <c:v>13</c:v>
                </c:pt>
                <c:pt idx="11">
                  <c:v>20.5</c:v>
                </c:pt>
                <c:pt idx="12">
                  <c:v>30.5</c:v>
                </c:pt>
                <c:pt idx="13">
                  <c:v>17.5</c:v>
                </c:pt>
                <c:pt idx="14">
                  <c:v>9.5</c:v>
                </c:pt>
                <c:pt idx="15">
                  <c:v>4</c:v>
                </c:pt>
                <c:pt idx="16">
                  <c:v>1.5</c:v>
                </c:pt>
                <c:pt idx="17">
                  <c:v>0</c:v>
                </c:pt>
                <c:pt idx="18">
                  <c:v>0</c:v>
                </c:pt>
              </c:numCache>
            </c:numRef>
          </c:val>
          <c:smooth val="0"/>
        </c:ser>
        <c:dLbls>
          <c:showLegendKey val="0"/>
          <c:showVal val="0"/>
          <c:showCatName val="0"/>
          <c:showSerName val="0"/>
          <c:showPercent val="0"/>
          <c:showBubbleSize val="0"/>
        </c:dLbls>
        <c:marker val="1"/>
        <c:smooth val="0"/>
        <c:axId val="236057344"/>
        <c:axId val="236059264"/>
      </c:lineChart>
      <c:catAx>
        <c:axId val="236057344"/>
        <c:scaling>
          <c:orientation val="minMax"/>
        </c:scaling>
        <c:delete val="0"/>
        <c:axPos val="b"/>
        <c:title>
          <c:tx>
            <c:rich>
              <a:bodyPr/>
              <a:lstStyle/>
              <a:p>
                <a:pPr>
                  <a:defRPr/>
                </a:pPr>
                <a:r>
                  <a:rPr lang="en-US"/>
                  <a:t>Deviation from time to reach goal</a:t>
                </a:r>
              </a:p>
            </c:rich>
          </c:tx>
          <c:overlay val="0"/>
        </c:title>
        <c:numFmt formatCode="General" sourceLinked="1"/>
        <c:majorTickMark val="out"/>
        <c:minorTickMark val="none"/>
        <c:tickLblPos val="nextTo"/>
        <c:crossAx val="236059264"/>
        <c:crosses val="autoZero"/>
        <c:auto val="1"/>
        <c:lblAlgn val="ctr"/>
        <c:lblOffset val="100"/>
        <c:noMultiLvlLbl val="0"/>
      </c:catAx>
      <c:valAx>
        <c:axId val="236059264"/>
        <c:scaling>
          <c:orientation val="minMax"/>
          <c:max val="50"/>
        </c:scaling>
        <c:delete val="0"/>
        <c:axPos val="l"/>
        <c:title>
          <c:tx>
            <c:rich>
              <a:bodyPr rot="-5400000" vert="horz"/>
              <a:lstStyle/>
              <a:p>
                <a:pPr>
                  <a:defRPr/>
                </a:pPr>
                <a:r>
                  <a:rPr lang="en-US"/>
                  <a:t>Percentage of vehicles</a:t>
                </a:r>
              </a:p>
            </c:rich>
          </c:tx>
          <c:overlay val="0"/>
        </c:title>
        <c:numFmt formatCode="General" sourceLinked="1"/>
        <c:majorTickMark val="out"/>
        <c:minorTickMark val="none"/>
        <c:tickLblPos val="nextTo"/>
        <c:crossAx val="236057344"/>
        <c:crosses val="autoZero"/>
        <c:crossBetween val="between"/>
      </c:valAx>
    </c:plotArea>
    <c:legend>
      <c:legendPos val="r"/>
      <c:overlay val="0"/>
    </c:legend>
    <c:plotVisOnly val="1"/>
    <c:dispBlanksAs val="gap"/>
    <c:showDLblsOverMax val="0"/>
  </c:chart>
  <c:txPr>
    <a:bodyPr/>
    <a:lstStyle/>
    <a:p>
      <a:pPr>
        <a:defRPr sz="2000">
          <a:latin typeface="Times New Roman" pitchFamily="18" charset="0"/>
          <a:cs typeface="Times New Roman" pitchFamily="18" charset="0"/>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Sheet6!$AQ$15</c:f>
              <c:strCache>
                <c:ptCount val="1"/>
                <c:pt idx="0">
                  <c:v>α=0.125</c:v>
                </c:pt>
              </c:strCache>
            </c:strRef>
          </c:tx>
          <c:marker>
            <c:symbol val="none"/>
          </c:marker>
          <c:cat>
            <c:numRef>
              <c:f>Sheet6!$AB$16:$AB$34</c:f>
              <c:numCache>
                <c:formatCode>General</c:formatCode>
                <c:ptCount val="19"/>
                <c:pt idx="0">
                  <c:v>100</c:v>
                </c:pt>
                <c:pt idx="1">
                  <c:v>75</c:v>
                </c:pt>
                <c:pt idx="2">
                  <c:v>50</c:v>
                </c:pt>
                <c:pt idx="3">
                  <c:v>25</c:v>
                </c:pt>
                <c:pt idx="4">
                  <c:v>0</c:v>
                </c:pt>
                <c:pt idx="5">
                  <c:v>-25</c:v>
                </c:pt>
                <c:pt idx="6">
                  <c:v>-50</c:v>
                </c:pt>
                <c:pt idx="7">
                  <c:v>-75</c:v>
                </c:pt>
                <c:pt idx="8">
                  <c:v>-100</c:v>
                </c:pt>
                <c:pt idx="9">
                  <c:v>-125</c:v>
                </c:pt>
                <c:pt idx="10">
                  <c:v>-150</c:v>
                </c:pt>
                <c:pt idx="11">
                  <c:v>-175</c:v>
                </c:pt>
                <c:pt idx="12">
                  <c:v>-200</c:v>
                </c:pt>
                <c:pt idx="13">
                  <c:v>-225</c:v>
                </c:pt>
                <c:pt idx="14">
                  <c:v>-250</c:v>
                </c:pt>
                <c:pt idx="15">
                  <c:v>-275</c:v>
                </c:pt>
                <c:pt idx="16">
                  <c:v>-300</c:v>
                </c:pt>
                <c:pt idx="17">
                  <c:v>-325</c:v>
                </c:pt>
                <c:pt idx="18">
                  <c:v>-350</c:v>
                </c:pt>
              </c:numCache>
            </c:numRef>
          </c:cat>
          <c:val>
            <c:numRef>
              <c:f>Sheet6!$AQ$16:$AQ$34</c:f>
              <c:numCache>
                <c:formatCode>General</c:formatCode>
                <c:ptCount val="19"/>
                <c:pt idx="0">
                  <c:v>0</c:v>
                </c:pt>
                <c:pt idx="1">
                  <c:v>0.5</c:v>
                </c:pt>
                <c:pt idx="2">
                  <c:v>0</c:v>
                </c:pt>
                <c:pt idx="3">
                  <c:v>1.5</c:v>
                </c:pt>
                <c:pt idx="4">
                  <c:v>9</c:v>
                </c:pt>
                <c:pt idx="5">
                  <c:v>30</c:v>
                </c:pt>
                <c:pt idx="6">
                  <c:v>39.5</c:v>
                </c:pt>
                <c:pt idx="7">
                  <c:v>19.5</c:v>
                </c:pt>
                <c:pt idx="8">
                  <c:v>0</c:v>
                </c:pt>
                <c:pt idx="9">
                  <c:v>0</c:v>
                </c:pt>
                <c:pt idx="10">
                  <c:v>0</c:v>
                </c:pt>
                <c:pt idx="11">
                  <c:v>0</c:v>
                </c:pt>
                <c:pt idx="12">
                  <c:v>0</c:v>
                </c:pt>
                <c:pt idx="13">
                  <c:v>0</c:v>
                </c:pt>
                <c:pt idx="14">
                  <c:v>0</c:v>
                </c:pt>
                <c:pt idx="15">
                  <c:v>0</c:v>
                </c:pt>
                <c:pt idx="16">
                  <c:v>0</c:v>
                </c:pt>
                <c:pt idx="17">
                  <c:v>0</c:v>
                </c:pt>
                <c:pt idx="18">
                  <c:v>0</c:v>
                </c:pt>
              </c:numCache>
            </c:numRef>
          </c:val>
          <c:smooth val="0"/>
        </c:ser>
        <c:ser>
          <c:idx val="1"/>
          <c:order val="1"/>
          <c:tx>
            <c:strRef>
              <c:f>Sheet6!$AS$15</c:f>
              <c:strCache>
                <c:ptCount val="1"/>
                <c:pt idx="0">
                  <c:v>α=0.375</c:v>
                </c:pt>
              </c:strCache>
            </c:strRef>
          </c:tx>
          <c:marker>
            <c:symbol val="none"/>
          </c:marker>
          <c:cat>
            <c:numRef>
              <c:f>Sheet6!$AB$16:$AB$34</c:f>
              <c:numCache>
                <c:formatCode>General</c:formatCode>
                <c:ptCount val="19"/>
                <c:pt idx="0">
                  <c:v>100</c:v>
                </c:pt>
                <c:pt idx="1">
                  <c:v>75</c:v>
                </c:pt>
                <c:pt idx="2">
                  <c:v>50</c:v>
                </c:pt>
                <c:pt idx="3">
                  <c:v>25</c:v>
                </c:pt>
                <c:pt idx="4">
                  <c:v>0</c:v>
                </c:pt>
                <c:pt idx="5">
                  <c:v>-25</c:v>
                </c:pt>
                <c:pt idx="6">
                  <c:v>-50</c:v>
                </c:pt>
                <c:pt idx="7">
                  <c:v>-75</c:v>
                </c:pt>
                <c:pt idx="8">
                  <c:v>-100</c:v>
                </c:pt>
                <c:pt idx="9">
                  <c:v>-125</c:v>
                </c:pt>
                <c:pt idx="10">
                  <c:v>-150</c:v>
                </c:pt>
                <c:pt idx="11">
                  <c:v>-175</c:v>
                </c:pt>
                <c:pt idx="12">
                  <c:v>-200</c:v>
                </c:pt>
                <c:pt idx="13">
                  <c:v>-225</c:v>
                </c:pt>
                <c:pt idx="14">
                  <c:v>-250</c:v>
                </c:pt>
                <c:pt idx="15">
                  <c:v>-275</c:v>
                </c:pt>
                <c:pt idx="16">
                  <c:v>-300</c:v>
                </c:pt>
                <c:pt idx="17">
                  <c:v>-325</c:v>
                </c:pt>
                <c:pt idx="18">
                  <c:v>-350</c:v>
                </c:pt>
              </c:numCache>
            </c:numRef>
          </c:cat>
          <c:val>
            <c:numRef>
              <c:f>Sheet6!$AS$16:$AS$34</c:f>
              <c:numCache>
                <c:formatCode>General</c:formatCode>
                <c:ptCount val="19"/>
                <c:pt idx="0">
                  <c:v>0</c:v>
                </c:pt>
                <c:pt idx="1">
                  <c:v>0</c:v>
                </c:pt>
                <c:pt idx="2">
                  <c:v>0</c:v>
                </c:pt>
                <c:pt idx="3">
                  <c:v>1.5</c:v>
                </c:pt>
                <c:pt idx="4">
                  <c:v>2.5</c:v>
                </c:pt>
                <c:pt idx="5">
                  <c:v>11</c:v>
                </c:pt>
                <c:pt idx="6">
                  <c:v>29.5</c:v>
                </c:pt>
                <c:pt idx="7">
                  <c:v>42</c:v>
                </c:pt>
                <c:pt idx="8">
                  <c:v>11.5</c:v>
                </c:pt>
                <c:pt idx="9">
                  <c:v>2</c:v>
                </c:pt>
                <c:pt idx="10">
                  <c:v>0</c:v>
                </c:pt>
                <c:pt idx="11">
                  <c:v>0</c:v>
                </c:pt>
                <c:pt idx="12">
                  <c:v>0</c:v>
                </c:pt>
                <c:pt idx="13">
                  <c:v>0</c:v>
                </c:pt>
                <c:pt idx="14">
                  <c:v>0</c:v>
                </c:pt>
                <c:pt idx="15">
                  <c:v>0</c:v>
                </c:pt>
                <c:pt idx="16">
                  <c:v>0</c:v>
                </c:pt>
                <c:pt idx="17">
                  <c:v>0</c:v>
                </c:pt>
                <c:pt idx="18">
                  <c:v>0</c:v>
                </c:pt>
              </c:numCache>
            </c:numRef>
          </c:val>
          <c:smooth val="0"/>
        </c:ser>
        <c:ser>
          <c:idx val="2"/>
          <c:order val="2"/>
          <c:tx>
            <c:strRef>
              <c:f>Sheet6!$AU$15</c:f>
              <c:strCache>
                <c:ptCount val="1"/>
                <c:pt idx="0">
                  <c:v>α=0.625</c:v>
                </c:pt>
              </c:strCache>
            </c:strRef>
          </c:tx>
          <c:marker>
            <c:symbol val="none"/>
          </c:marker>
          <c:cat>
            <c:numRef>
              <c:f>Sheet6!$AB$16:$AB$34</c:f>
              <c:numCache>
                <c:formatCode>General</c:formatCode>
                <c:ptCount val="19"/>
                <c:pt idx="0">
                  <c:v>100</c:v>
                </c:pt>
                <c:pt idx="1">
                  <c:v>75</c:v>
                </c:pt>
                <c:pt idx="2">
                  <c:v>50</c:v>
                </c:pt>
                <c:pt idx="3">
                  <c:v>25</c:v>
                </c:pt>
                <c:pt idx="4">
                  <c:v>0</c:v>
                </c:pt>
                <c:pt idx="5">
                  <c:v>-25</c:v>
                </c:pt>
                <c:pt idx="6">
                  <c:v>-50</c:v>
                </c:pt>
                <c:pt idx="7">
                  <c:v>-75</c:v>
                </c:pt>
                <c:pt idx="8">
                  <c:v>-100</c:v>
                </c:pt>
                <c:pt idx="9">
                  <c:v>-125</c:v>
                </c:pt>
                <c:pt idx="10">
                  <c:v>-150</c:v>
                </c:pt>
                <c:pt idx="11">
                  <c:v>-175</c:v>
                </c:pt>
                <c:pt idx="12">
                  <c:v>-200</c:v>
                </c:pt>
                <c:pt idx="13">
                  <c:v>-225</c:v>
                </c:pt>
                <c:pt idx="14">
                  <c:v>-250</c:v>
                </c:pt>
                <c:pt idx="15">
                  <c:v>-275</c:v>
                </c:pt>
                <c:pt idx="16">
                  <c:v>-300</c:v>
                </c:pt>
                <c:pt idx="17">
                  <c:v>-325</c:v>
                </c:pt>
                <c:pt idx="18">
                  <c:v>-350</c:v>
                </c:pt>
              </c:numCache>
            </c:numRef>
          </c:cat>
          <c:val>
            <c:numRef>
              <c:f>Sheet6!$AU$16:$AU$34</c:f>
              <c:numCache>
                <c:formatCode>General</c:formatCode>
                <c:ptCount val="19"/>
                <c:pt idx="0">
                  <c:v>0</c:v>
                </c:pt>
                <c:pt idx="1">
                  <c:v>0</c:v>
                </c:pt>
                <c:pt idx="2">
                  <c:v>0</c:v>
                </c:pt>
                <c:pt idx="3">
                  <c:v>0.5</c:v>
                </c:pt>
                <c:pt idx="4">
                  <c:v>0</c:v>
                </c:pt>
                <c:pt idx="5">
                  <c:v>1</c:v>
                </c:pt>
                <c:pt idx="6">
                  <c:v>8.5</c:v>
                </c:pt>
                <c:pt idx="7">
                  <c:v>32</c:v>
                </c:pt>
                <c:pt idx="8">
                  <c:v>36</c:v>
                </c:pt>
                <c:pt idx="9">
                  <c:v>20</c:v>
                </c:pt>
                <c:pt idx="10">
                  <c:v>2</c:v>
                </c:pt>
                <c:pt idx="11">
                  <c:v>0</c:v>
                </c:pt>
                <c:pt idx="12">
                  <c:v>0</c:v>
                </c:pt>
                <c:pt idx="13">
                  <c:v>0</c:v>
                </c:pt>
                <c:pt idx="14">
                  <c:v>0</c:v>
                </c:pt>
                <c:pt idx="15">
                  <c:v>0</c:v>
                </c:pt>
                <c:pt idx="16">
                  <c:v>0</c:v>
                </c:pt>
                <c:pt idx="17">
                  <c:v>0</c:v>
                </c:pt>
                <c:pt idx="18">
                  <c:v>0</c:v>
                </c:pt>
              </c:numCache>
            </c:numRef>
          </c:val>
          <c:smooth val="0"/>
        </c:ser>
        <c:ser>
          <c:idx val="3"/>
          <c:order val="3"/>
          <c:tx>
            <c:strRef>
              <c:f>Sheet6!$AW$15</c:f>
              <c:strCache>
                <c:ptCount val="1"/>
                <c:pt idx="0">
                  <c:v>α=0.875</c:v>
                </c:pt>
              </c:strCache>
            </c:strRef>
          </c:tx>
          <c:marker>
            <c:symbol val="none"/>
          </c:marker>
          <c:cat>
            <c:numRef>
              <c:f>Sheet6!$AB$16:$AB$34</c:f>
              <c:numCache>
                <c:formatCode>General</c:formatCode>
                <c:ptCount val="19"/>
                <c:pt idx="0">
                  <c:v>100</c:v>
                </c:pt>
                <c:pt idx="1">
                  <c:v>75</c:v>
                </c:pt>
                <c:pt idx="2">
                  <c:v>50</c:v>
                </c:pt>
                <c:pt idx="3">
                  <c:v>25</c:v>
                </c:pt>
                <c:pt idx="4">
                  <c:v>0</c:v>
                </c:pt>
                <c:pt idx="5">
                  <c:v>-25</c:v>
                </c:pt>
                <c:pt idx="6">
                  <c:v>-50</c:v>
                </c:pt>
                <c:pt idx="7">
                  <c:v>-75</c:v>
                </c:pt>
                <c:pt idx="8">
                  <c:v>-100</c:v>
                </c:pt>
                <c:pt idx="9">
                  <c:v>-125</c:v>
                </c:pt>
                <c:pt idx="10">
                  <c:v>-150</c:v>
                </c:pt>
                <c:pt idx="11">
                  <c:v>-175</c:v>
                </c:pt>
                <c:pt idx="12">
                  <c:v>-200</c:v>
                </c:pt>
                <c:pt idx="13">
                  <c:v>-225</c:v>
                </c:pt>
                <c:pt idx="14">
                  <c:v>-250</c:v>
                </c:pt>
                <c:pt idx="15">
                  <c:v>-275</c:v>
                </c:pt>
                <c:pt idx="16">
                  <c:v>-300</c:v>
                </c:pt>
                <c:pt idx="17">
                  <c:v>-325</c:v>
                </c:pt>
                <c:pt idx="18">
                  <c:v>-350</c:v>
                </c:pt>
              </c:numCache>
            </c:numRef>
          </c:cat>
          <c:val>
            <c:numRef>
              <c:f>Sheet6!$AW$16:$AW$34</c:f>
              <c:numCache>
                <c:formatCode>General</c:formatCode>
                <c:ptCount val="19"/>
                <c:pt idx="0">
                  <c:v>0</c:v>
                </c:pt>
                <c:pt idx="1">
                  <c:v>0</c:v>
                </c:pt>
                <c:pt idx="2">
                  <c:v>0</c:v>
                </c:pt>
                <c:pt idx="3">
                  <c:v>0</c:v>
                </c:pt>
                <c:pt idx="4">
                  <c:v>0</c:v>
                </c:pt>
                <c:pt idx="5">
                  <c:v>0</c:v>
                </c:pt>
                <c:pt idx="6">
                  <c:v>0.5</c:v>
                </c:pt>
                <c:pt idx="7">
                  <c:v>4.5</c:v>
                </c:pt>
                <c:pt idx="8">
                  <c:v>24</c:v>
                </c:pt>
                <c:pt idx="9">
                  <c:v>35.5</c:v>
                </c:pt>
                <c:pt idx="10">
                  <c:v>21.5</c:v>
                </c:pt>
                <c:pt idx="11">
                  <c:v>12</c:v>
                </c:pt>
                <c:pt idx="12">
                  <c:v>2</c:v>
                </c:pt>
                <c:pt idx="13">
                  <c:v>0</c:v>
                </c:pt>
                <c:pt idx="14">
                  <c:v>0</c:v>
                </c:pt>
                <c:pt idx="15">
                  <c:v>0</c:v>
                </c:pt>
                <c:pt idx="16">
                  <c:v>0</c:v>
                </c:pt>
                <c:pt idx="17">
                  <c:v>0</c:v>
                </c:pt>
                <c:pt idx="18">
                  <c:v>0</c:v>
                </c:pt>
              </c:numCache>
            </c:numRef>
          </c:val>
          <c:smooth val="0"/>
        </c:ser>
        <c:ser>
          <c:idx val="4"/>
          <c:order val="4"/>
          <c:tx>
            <c:strRef>
              <c:f>Sheet6!$AY$15</c:f>
              <c:strCache>
                <c:ptCount val="1"/>
                <c:pt idx="0">
                  <c:v>α=1.125</c:v>
                </c:pt>
              </c:strCache>
            </c:strRef>
          </c:tx>
          <c:marker>
            <c:symbol val="none"/>
          </c:marker>
          <c:cat>
            <c:numRef>
              <c:f>Sheet6!$AB$16:$AB$34</c:f>
              <c:numCache>
                <c:formatCode>General</c:formatCode>
                <c:ptCount val="19"/>
                <c:pt idx="0">
                  <c:v>100</c:v>
                </c:pt>
                <c:pt idx="1">
                  <c:v>75</c:v>
                </c:pt>
                <c:pt idx="2">
                  <c:v>50</c:v>
                </c:pt>
                <c:pt idx="3">
                  <c:v>25</c:v>
                </c:pt>
                <c:pt idx="4">
                  <c:v>0</c:v>
                </c:pt>
                <c:pt idx="5">
                  <c:v>-25</c:v>
                </c:pt>
                <c:pt idx="6">
                  <c:v>-50</c:v>
                </c:pt>
                <c:pt idx="7">
                  <c:v>-75</c:v>
                </c:pt>
                <c:pt idx="8">
                  <c:v>-100</c:v>
                </c:pt>
                <c:pt idx="9">
                  <c:v>-125</c:v>
                </c:pt>
                <c:pt idx="10">
                  <c:v>-150</c:v>
                </c:pt>
                <c:pt idx="11">
                  <c:v>-175</c:v>
                </c:pt>
                <c:pt idx="12">
                  <c:v>-200</c:v>
                </c:pt>
                <c:pt idx="13">
                  <c:v>-225</c:v>
                </c:pt>
                <c:pt idx="14">
                  <c:v>-250</c:v>
                </c:pt>
                <c:pt idx="15">
                  <c:v>-275</c:v>
                </c:pt>
                <c:pt idx="16">
                  <c:v>-300</c:v>
                </c:pt>
                <c:pt idx="17">
                  <c:v>-325</c:v>
                </c:pt>
                <c:pt idx="18">
                  <c:v>-350</c:v>
                </c:pt>
              </c:numCache>
            </c:numRef>
          </c:cat>
          <c:val>
            <c:numRef>
              <c:f>Sheet6!$AY$16:$AY$34</c:f>
              <c:numCache>
                <c:formatCode>General</c:formatCode>
                <c:ptCount val="19"/>
                <c:pt idx="0">
                  <c:v>0</c:v>
                </c:pt>
                <c:pt idx="1">
                  <c:v>0</c:v>
                </c:pt>
                <c:pt idx="2">
                  <c:v>0</c:v>
                </c:pt>
                <c:pt idx="3">
                  <c:v>0</c:v>
                </c:pt>
                <c:pt idx="4">
                  <c:v>0</c:v>
                </c:pt>
                <c:pt idx="5">
                  <c:v>0</c:v>
                </c:pt>
                <c:pt idx="6">
                  <c:v>0</c:v>
                </c:pt>
                <c:pt idx="7">
                  <c:v>0.5</c:v>
                </c:pt>
                <c:pt idx="8">
                  <c:v>2</c:v>
                </c:pt>
                <c:pt idx="9">
                  <c:v>11.5</c:v>
                </c:pt>
                <c:pt idx="10">
                  <c:v>26.5</c:v>
                </c:pt>
                <c:pt idx="11">
                  <c:v>25.5</c:v>
                </c:pt>
                <c:pt idx="12">
                  <c:v>18</c:v>
                </c:pt>
                <c:pt idx="13">
                  <c:v>7.5</c:v>
                </c:pt>
                <c:pt idx="14">
                  <c:v>6</c:v>
                </c:pt>
                <c:pt idx="15">
                  <c:v>2</c:v>
                </c:pt>
                <c:pt idx="16">
                  <c:v>0</c:v>
                </c:pt>
                <c:pt idx="17">
                  <c:v>0.5</c:v>
                </c:pt>
                <c:pt idx="18">
                  <c:v>0</c:v>
                </c:pt>
              </c:numCache>
            </c:numRef>
          </c:val>
          <c:smooth val="0"/>
        </c:ser>
        <c:dLbls>
          <c:showLegendKey val="0"/>
          <c:showVal val="0"/>
          <c:showCatName val="0"/>
          <c:showSerName val="0"/>
          <c:showPercent val="0"/>
          <c:showBubbleSize val="0"/>
        </c:dLbls>
        <c:marker val="1"/>
        <c:smooth val="0"/>
        <c:axId val="236611072"/>
        <c:axId val="236612992"/>
      </c:lineChart>
      <c:catAx>
        <c:axId val="236611072"/>
        <c:scaling>
          <c:orientation val="minMax"/>
        </c:scaling>
        <c:delete val="0"/>
        <c:axPos val="b"/>
        <c:title>
          <c:tx>
            <c:rich>
              <a:bodyPr/>
              <a:lstStyle/>
              <a:p>
                <a:pPr>
                  <a:defRPr/>
                </a:pPr>
                <a:r>
                  <a:rPr lang="en-US"/>
                  <a:t>Deviation from time to reach goal</a:t>
                </a:r>
              </a:p>
            </c:rich>
          </c:tx>
          <c:overlay val="0"/>
        </c:title>
        <c:numFmt formatCode="General" sourceLinked="1"/>
        <c:majorTickMark val="out"/>
        <c:minorTickMark val="none"/>
        <c:tickLblPos val="nextTo"/>
        <c:crossAx val="236612992"/>
        <c:crosses val="autoZero"/>
        <c:auto val="1"/>
        <c:lblAlgn val="ctr"/>
        <c:lblOffset val="100"/>
        <c:noMultiLvlLbl val="0"/>
      </c:catAx>
      <c:valAx>
        <c:axId val="236612992"/>
        <c:scaling>
          <c:orientation val="minMax"/>
          <c:max val="50"/>
        </c:scaling>
        <c:delete val="0"/>
        <c:axPos val="l"/>
        <c:title>
          <c:tx>
            <c:rich>
              <a:bodyPr rot="-5400000" vert="horz"/>
              <a:lstStyle/>
              <a:p>
                <a:pPr>
                  <a:defRPr/>
                </a:pPr>
                <a:r>
                  <a:rPr lang="en-US"/>
                  <a:t>Percentage of vehicles</a:t>
                </a:r>
              </a:p>
            </c:rich>
          </c:tx>
          <c:overlay val="0"/>
        </c:title>
        <c:numFmt formatCode="General" sourceLinked="1"/>
        <c:majorTickMark val="out"/>
        <c:minorTickMark val="none"/>
        <c:tickLblPos val="nextTo"/>
        <c:crossAx val="236611072"/>
        <c:crosses val="autoZero"/>
        <c:crossBetween val="between"/>
      </c:valAx>
    </c:plotArea>
    <c:legend>
      <c:legendPos val="r"/>
      <c:overlay val="0"/>
    </c:legend>
    <c:plotVisOnly val="1"/>
    <c:dispBlanksAs val="gap"/>
    <c:showDLblsOverMax val="0"/>
  </c:chart>
  <c:txPr>
    <a:bodyPr/>
    <a:lstStyle/>
    <a:p>
      <a:pPr>
        <a:defRPr sz="2000">
          <a:latin typeface="Times New Roman" pitchFamily="18" charset="0"/>
          <a:cs typeface="Times New Roman" pitchFamily="18" charset="0"/>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1"/>
          <c:order val="0"/>
          <c:tx>
            <c:v>Without cooperation</c:v>
          </c:tx>
          <c:spPr>
            <a:ln>
              <a:solidFill>
                <a:schemeClr val="tx1"/>
              </a:solidFill>
              <a:prstDash val="dash"/>
            </a:ln>
          </c:spPr>
          <c:marker>
            <c:symbol val="none"/>
          </c:marker>
          <c:cat>
            <c:numRef>
              <c:f>Sheet5!$A$1:$A$11</c:f>
              <c:numCache>
                <c:formatCode>General</c:formatCode>
                <c:ptCount val="11"/>
                <c:pt idx="0">
                  <c:v>0</c:v>
                </c:pt>
                <c:pt idx="1">
                  <c:v>0.125</c:v>
                </c:pt>
                <c:pt idx="2">
                  <c:v>0.25</c:v>
                </c:pt>
                <c:pt idx="3">
                  <c:v>0.37500000000000056</c:v>
                </c:pt>
                <c:pt idx="4">
                  <c:v>0.5</c:v>
                </c:pt>
                <c:pt idx="5">
                  <c:v>0.62500000000000122</c:v>
                </c:pt>
                <c:pt idx="6">
                  <c:v>0.75000000000000122</c:v>
                </c:pt>
                <c:pt idx="7">
                  <c:v>0.87500000000000122</c:v>
                </c:pt>
                <c:pt idx="8">
                  <c:v>1</c:v>
                </c:pt>
                <c:pt idx="9">
                  <c:v>1.125</c:v>
                </c:pt>
                <c:pt idx="10">
                  <c:v>1.25</c:v>
                </c:pt>
              </c:numCache>
            </c:numRef>
          </c:cat>
          <c:val>
            <c:numRef>
              <c:f>Sheet5!$R$1:$R$11</c:f>
              <c:numCache>
                <c:formatCode>General</c:formatCode>
                <c:ptCount val="11"/>
                <c:pt idx="0">
                  <c:v>23</c:v>
                </c:pt>
                <c:pt idx="1">
                  <c:v>11</c:v>
                </c:pt>
                <c:pt idx="2">
                  <c:v>8.5</c:v>
                </c:pt>
                <c:pt idx="3">
                  <c:v>4</c:v>
                </c:pt>
                <c:pt idx="4">
                  <c:v>0.5</c:v>
                </c:pt>
                <c:pt idx="5">
                  <c:v>0.5</c:v>
                </c:pt>
                <c:pt idx="6">
                  <c:v>0</c:v>
                </c:pt>
                <c:pt idx="7">
                  <c:v>0</c:v>
                </c:pt>
                <c:pt idx="8">
                  <c:v>0</c:v>
                </c:pt>
                <c:pt idx="9">
                  <c:v>0</c:v>
                </c:pt>
                <c:pt idx="10">
                  <c:v>0</c:v>
                </c:pt>
              </c:numCache>
            </c:numRef>
          </c:val>
          <c:smooth val="0"/>
        </c:ser>
        <c:dLbls>
          <c:showLegendKey val="0"/>
          <c:showVal val="0"/>
          <c:showCatName val="0"/>
          <c:showSerName val="0"/>
          <c:showPercent val="0"/>
          <c:showBubbleSize val="0"/>
        </c:dLbls>
        <c:marker val="1"/>
        <c:smooth val="0"/>
        <c:axId val="236726144"/>
        <c:axId val="236728320"/>
      </c:lineChart>
      <c:catAx>
        <c:axId val="236726144"/>
        <c:scaling>
          <c:orientation val="minMax"/>
        </c:scaling>
        <c:delete val="0"/>
        <c:axPos val="b"/>
        <c:title>
          <c:tx>
            <c:rich>
              <a:bodyPr/>
              <a:lstStyle/>
              <a:p>
                <a:pPr>
                  <a:defRPr/>
                </a:pPr>
                <a:r>
                  <a:rPr lang="el-GR"/>
                  <a:t>α</a:t>
                </a:r>
                <a:endParaRPr lang="en-GB"/>
              </a:p>
            </c:rich>
          </c:tx>
          <c:overlay val="0"/>
        </c:title>
        <c:numFmt formatCode="General" sourceLinked="1"/>
        <c:majorTickMark val="out"/>
        <c:minorTickMark val="none"/>
        <c:tickLblPos val="nextTo"/>
        <c:crossAx val="236728320"/>
        <c:crosses val="autoZero"/>
        <c:auto val="1"/>
        <c:lblAlgn val="ctr"/>
        <c:lblOffset val="100"/>
        <c:noMultiLvlLbl val="0"/>
      </c:catAx>
      <c:valAx>
        <c:axId val="236728320"/>
        <c:scaling>
          <c:orientation val="minMax"/>
        </c:scaling>
        <c:delete val="0"/>
        <c:axPos val="l"/>
        <c:title>
          <c:tx>
            <c:rich>
              <a:bodyPr rot="-5400000" vert="horz"/>
              <a:lstStyle/>
              <a:p>
                <a:pPr>
                  <a:defRPr/>
                </a:pPr>
                <a:r>
                  <a:rPr lang="en-US"/>
                  <a:t>Percentage of vehicles arriving late</a:t>
                </a:r>
              </a:p>
            </c:rich>
          </c:tx>
          <c:overlay val="0"/>
        </c:title>
        <c:numFmt formatCode="General" sourceLinked="1"/>
        <c:majorTickMark val="out"/>
        <c:minorTickMark val="none"/>
        <c:tickLblPos val="nextTo"/>
        <c:crossAx val="236726144"/>
        <c:crosses val="autoZero"/>
        <c:crossBetween val="between"/>
      </c:valAx>
    </c:plotArea>
    <c:plotVisOnly val="1"/>
    <c:dispBlanksAs val="gap"/>
    <c:showDLblsOverMax val="0"/>
  </c:chart>
  <c:txPr>
    <a:bodyPr/>
    <a:lstStyle/>
    <a:p>
      <a:pPr>
        <a:defRPr sz="2000">
          <a:latin typeface="Times New Roman" pitchFamily="18" charset="0"/>
          <a:cs typeface="Times New Roman" pitchFamily="18" charset="0"/>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828164841611954"/>
          <c:y val="5.7479990009920184E-2"/>
          <c:w val="0.77353825765391182"/>
          <c:h val="0.70662840663655113"/>
        </c:manualLayout>
      </c:layout>
      <c:lineChart>
        <c:grouping val="standard"/>
        <c:varyColors val="0"/>
        <c:ser>
          <c:idx val="1"/>
          <c:order val="0"/>
          <c:tx>
            <c:v>Without cooperation</c:v>
          </c:tx>
          <c:spPr>
            <a:ln>
              <a:solidFill>
                <a:schemeClr val="tx1"/>
              </a:solidFill>
              <a:prstDash val="dash"/>
            </a:ln>
          </c:spPr>
          <c:marker>
            <c:symbol val="none"/>
          </c:marker>
          <c:cat>
            <c:numRef>
              <c:f>Sheet5!$A$1:$A$11</c:f>
              <c:numCache>
                <c:formatCode>General</c:formatCode>
                <c:ptCount val="11"/>
                <c:pt idx="0">
                  <c:v>0</c:v>
                </c:pt>
                <c:pt idx="1">
                  <c:v>0.125</c:v>
                </c:pt>
                <c:pt idx="2">
                  <c:v>0.25</c:v>
                </c:pt>
                <c:pt idx="3">
                  <c:v>0.37500000000000056</c:v>
                </c:pt>
                <c:pt idx="4">
                  <c:v>0.5</c:v>
                </c:pt>
                <c:pt idx="5">
                  <c:v>0.62500000000000122</c:v>
                </c:pt>
                <c:pt idx="6">
                  <c:v>0.75000000000000122</c:v>
                </c:pt>
                <c:pt idx="7">
                  <c:v>0.87500000000000122</c:v>
                </c:pt>
                <c:pt idx="8">
                  <c:v>1</c:v>
                </c:pt>
                <c:pt idx="9">
                  <c:v>1.125</c:v>
                </c:pt>
                <c:pt idx="10">
                  <c:v>1.25</c:v>
                </c:pt>
              </c:numCache>
            </c:numRef>
          </c:cat>
          <c:val>
            <c:numRef>
              <c:f>Sheet5!$T$1:$T$11</c:f>
              <c:numCache>
                <c:formatCode>General</c:formatCode>
                <c:ptCount val="11"/>
                <c:pt idx="0">
                  <c:v>3.66</c:v>
                </c:pt>
                <c:pt idx="1">
                  <c:v>1.9700000000000022</c:v>
                </c:pt>
                <c:pt idx="2">
                  <c:v>1.25</c:v>
                </c:pt>
                <c:pt idx="3">
                  <c:v>0.68500000000000005</c:v>
                </c:pt>
                <c:pt idx="4">
                  <c:v>6.0000000000000032E-2</c:v>
                </c:pt>
                <c:pt idx="5">
                  <c:v>0.13</c:v>
                </c:pt>
                <c:pt idx="6">
                  <c:v>0</c:v>
                </c:pt>
                <c:pt idx="7">
                  <c:v>0</c:v>
                </c:pt>
                <c:pt idx="8">
                  <c:v>0</c:v>
                </c:pt>
                <c:pt idx="9">
                  <c:v>0</c:v>
                </c:pt>
                <c:pt idx="10">
                  <c:v>0</c:v>
                </c:pt>
              </c:numCache>
            </c:numRef>
          </c:val>
          <c:smooth val="0"/>
        </c:ser>
        <c:dLbls>
          <c:showLegendKey val="0"/>
          <c:showVal val="0"/>
          <c:showCatName val="0"/>
          <c:showSerName val="0"/>
          <c:showPercent val="0"/>
          <c:showBubbleSize val="0"/>
        </c:dLbls>
        <c:marker val="1"/>
        <c:smooth val="0"/>
        <c:axId val="236765952"/>
        <c:axId val="236767872"/>
      </c:lineChart>
      <c:catAx>
        <c:axId val="236765952"/>
        <c:scaling>
          <c:orientation val="minMax"/>
        </c:scaling>
        <c:delete val="0"/>
        <c:axPos val="b"/>
        <c:title>
          <c:tx>
            <c:rich>
              <a:bodyPr/>
              <a:lstStyle/>
              <a:p>
                <a:pPr>
                  <a:defRPr/>
                </a:pPr>
                <a:r>
                  <a:rPr lang="el-GR"/>
                  <a:t>α</a:t>
                </a:r>
                <a:endParaRPr lang="en-GB"/>
              </a:p>
            </c:rich>
          </c:tx>
          <c:overlay val="0"/>
        </c:title>
        <c:numFmt formatCode="General" sourceLinked="1"/>
        <c:majorTickMark val="out"/>
        <c:minorTickMark val="none"/>
        <c:tickLblPos val="nextTo"/>
        <c:crossAx val="236767872"/>
        <c:crosses val="autoZero"/>
        <c:auto val="1"/>
        <c:lblAlgn val="ctr"/>
        <c:lblOffset val="100"/>
        <c:noMultiLvlLbl val="0"/>
      </c:catAx>
      <c:valAx>
        <c:axId val="236767872"/>
        <c:scaling>
          <c:orientation val="minMax"/>
        </c:scaling>
        <c:delete val="0"/>
        <c:axPos val="l"/>
        <c:title>
          <c:tx>
            <c:rich>
              <a:bodyPr rot="-5400000" vert="horz"/>
              <a:lstStyle/>
              <a:p>
                <a:pPr>
                  <a:defRPr/>
                </a:pPr>
                <a:r>
                  <a:rPr lang="en-US"/>
                  <a:t>Lateness of real-time operation vehicles</a:t>
                </a:r>
              </a:p>
            </c:rich>
          </c:tx>
          <c:overlay val="0"/>
        </c:title>
        <c:numFmt formatCode="General" sourceLinked="1"/>
        <c:majorTickMark val="out"/>
        <c:minorTickMark val="none"/>
        <c:tickLblPos val="nextTo"/>
        <c:crossAx val="236765952"/>
        <c:crosses val="autoZero"/>
        <c:crossBetween val="between"/>
      </c:valAx>
    </c:plotArea>
    <c:plotVisOnly val="1"/>
    <c:dispBlanksAs val="gap"/>
    <c:showDLblsOverMax val="0"/>
  </c:chart>
  <c:txPr>
    <a:bodyPr/>
    <a:lstStyle/>
    <a:p>
      <a:pPr>
        <a:defRPr sz="2000">
          <a:latin typeface="Times New Roman" pitchFamily="18" charset="0"/>
          <a:cs typeface="Times New Roman" pitchFamily="18" charset="0"/>
        </a:defRPr>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4D99FC0-AC2B-4FE3-96E6-C908AC33FACC}" type="doc">
      <dgm:prSet loTypeId="urn:microsoft.com/office/officeart/2005/8/layout/orgChart1" loCatId="hierarchy" qsTypeId="urn:microsoft.com/office/officeart/2005/8/quickstyle/simple3" qsCatId="simple" csTypeId="urn:microsoft.com/office/officeart/2005/8/colors/accent1_2" csCatId="accent1" phldr="1"/>
      <dgm:spPr/>
      <dgm:t>
        <a:bodyPr/>
        <a:lstStyle/>
        <a:p>
          <a:endParaRPr lang="en-GB"/>
        </a:p>
      </dgm:t>
    </dgm:pt>
    <dgm:pt modelId="{D6107D32-6314-44FE-B2F7-CE6DDFBC4FF1}">
      <dgm:prSet phldrT="[Text]"/>
      <dgm:spPr/>
      <dgm:t>
        <a:bodyPr/>
        <a:lstStyle/>
        <a:p>
          <a:r>
            <a:rPr lang="en-GB" dirty="0" smtClean="0"/>
            <a:t>Learn Historic Traffic Trends</a:t>
          </a:r>
          <a:endParaRPr lang="en-GB" dirty="0"/>
        </a:p>
      </dgm:t>
    </dgm:pt>
    <dgm:pt modelId="{A35E3C19-6993-4F0B-8B16-8CCED940A80A}" type="parTrans" cxnId="{44728C19-F715-45C8-B4AD-1698B9BD249D}">
      <dgm:prSet/>
      <dgm:spPr/>
      <dgm:t>
        <a:bodyPr/>
        <a:lstStyle/>
        <a:p>
          <a:endParaRPr lang="en-GB"/>
        </a:p>
      </dgm:t>
    </dgm:pt>
    <dgm:pt modelId="{884D6F01-9102-4F83-8929-B80021546B33}" type="sibTrans" cxnId="{44728C19-F715-45C8-B4AD-1698B9BD249D}">
      <dgm:prSet/>
      <dgm:spPr/>
      <dgm:t>
        <a:bodyPr/>
        <a:lstStyle/>
        <a:p>
          <a:endParaRPr lang="en-GB"/>
        </a:p>
      </dgm:t>
    </dgm:pt>
    <dgm:pt modelId="{3FE7A49E-BCEC-4B98-B0DE-247A11BE5E5F}">
      <dgm:prSet phldrT="[Text]"/>
      <dgm:spPr/>
      <dgm:t>
        <a:bodyPr/>
        <a:lstStyle/>
        <a:p>
          <a:r>
            <a:rPr lang="en-GB" dirty="0" smtClean="0"/>
            <a:t>Calculate </a:t>
          </a:r>
          <a:r>
            <a:rPr lang="en-GB" b="1" dirty="0" smtClean="0"/>
            <a:t>Start Time </a:t>
          </a:r>
          <a:r>
            <a:rPr lang="en-GB" b="0" dirty="0" smtClean="0"/>
            <a:t>so as to reach destination at pre-specified time</a:t>
          </a:r>
          <a:endParaRPr lang="en-GB" b="0" dirty="0"/>
        </a:p>
      </dgm:t>
    </dgm:pt>
    <dgm:pt modelId="{8C9D63F8-CAA8-4DED-8061-C65BA9D778BE}" type="parTrans" cxnId="{C3E7D023-EDC9-41BC-B292-710D6FA5FE42}">
      <dgm:prSet/>
      <dgm:spPr/>
      <dgm:t>
        <a:bodyPr/>
        <a:lstStyle/>
        <a:p>
          <a:endParaRPr lang="en-GB"/>
        </a:p>
      </dgm:t>
    </dgm:pt>
    <dgm:pt modelId="{F82F03BE-9F9E-4781-A6DF-AF2D8B76575B}" type="sibTrans" cxnId="{C3E7D023-EDC9-41BC-B292-710D6FA5FE42}">
      <dgm:prSet/>
      <dgm:spPr/>
      <dgm:t>
        <a:bodyPr/>
        <a:lstStyle/>
        <a:p>
          <a:endParaRPr lang="en-GB"/>
        </a:p>
      </dgm:t>
    </dgm:pt>
    <dgm:pt modelId="{541B0BFC-6230-4F10-BB4C-1D1C4A568E90}">
      <dgm:prSet phldrT="[Text]"/>
      <dgm:spPr/>
      <dgm:t>
        <a:bodyPr/>
        <a:lstStyle/>
        <a:p>
          <a:r>
            <a:rPr lang="en-GB" dirty="0" smtClean="0"/>
            <a:t>Calculate </a:t>
          </a:r>
          <a:r>
            <a:rPr lang="en-GB" b="1" dirty="0" smtClean="0"/>
            <a:t>Route </a:t>
          </a:r>
          <a:r>
            <a:rPr lang="en-GB" b="0" dirty="0" smtClean="0"/>
            <a:t>so as to reach destination at pre-specified time</a:t>
          </a:r>
          <a:endParaRPr lang="en-GB" b="1" dirty="0"/>
        </a:p>
      </dgm:t>
    </dgm:pt>
    <dgm:pt modelId="{48BA2F12-F1DB-49A9-8084-2BDE72BFB547}" type="parTrans" cxnId="{E52B5F53-2D85-491C-A604-8D7DF472F87C}">
      <dgm:prSet/>
      <dgm:spPr/>
      <dgm:t>
        <a:bodyPr/>
        <a:lstStyle/>
        <a:p>
          <a:endParaRPr lang="en-GB"/>
        </a:p>
      </dgm:t>
    </dgm:pt>
    <dgm:pt modelId="{31EBD7C6-3E4C-4C76-81F7-9F52B3C17ACD}" type="sibTrans" cxnId="{E52B5F53-2D85-491C-A604-8D7DF472F87C}">
      <dgm:prSet/>
      <dgm:spPr/>
      <dgm:t>
        <a:bodyPr/>
        <a:lstStyle/>
        <a:p>
          <a:endParaRPr lang="en-GB"/>
        </a:p>
      </dgm:t>
    </dgm:pt>
    <dgm:pt modelId="{728737C0-EE96-41EE-9DD3-5FC67C7DEEF5}" type="pres">
      <dgm:prSet presAssocID="{14D99FC0-AC2B-4FE3-96E6-C908AC33FACC}" presName="hierChild1" presStyleCnt="0">
        <dgm:presLayoutVars>
          <dgm:orgChart val="1"/>
          <dgm:chPref val="1"/>
          <dgm:dir/>
          <dgm:animOne val="branch"/>
          <dgm:animLvl val="lvl"/>
          <dgm:resizeHandles/>
        </dgm:presLayoutVars>
      </dgm:prSet>
      <dgm:spPr/>
      <dgm:t>
        <a:bodyPr/>
        <a:lstStyle/>
        <a:p>
          <a:endParaRPr lang="en-GB"/>
        </a:p>
      </dgm:t>
    </dgm:pt>
    <dgm:pt modelId="{15E29F0D-D32D-4329-AA25-7FE981755A6A}" type="pres">
      <dgm:prSet presAssocID="{D6107D32-6314-44FE-B2F7-CE6DDFBC4FF1}" presName="hierRoot1" presStyleCnt="0">
        <dgm:presLayoutVars>
          <dgm:hierBranch val="init"/>
        </dgm:presLayoutVars>
      </dgm:prSet>
      <dgm:spPr/>
    </dgm:pt>
    <dgm:pt modelId="{E298C87D-9BC7-4E5A-A0F1-45A92C630144}" type="pres">
      <dgm:prSet presAssocID="{D6107D32-6314-44FE-B2F7-CE6DDFBC4FF1}" presName="rootComposite1" presStyleCnt="0"/>
      <dgm:spPr/>
    </dgm:pt>
    <dgm:pt modelId="{D4356EC4-2D5D-4AC7-AAC4-FB06305CAD85}" type="pres">
      <dgm:prSet presAssocID="{D6107D32-6314-44FE-B2F7-CE6DDFBC4FF1}" presName="rootText1" presStyleLbl="node0" presStyleIdx="0" presStyleCnt="1">
        <dgm:presLayoutVars>
          <dgm:chPref val="3"/>
        </dgm:presLayoutVars>
      </dgm:prSet>
      <dgm:spPr/>
      <dgm:t>
        <a:bodyPr/>
        <a:lstStyle/>
        <a:p>
          <a:endParaRPr lang="en-GB"/>
        </a:p>
      </dgm:t>
    </dgm:pt>
    <dgm:pt modelId="{B9E1A04D-4213-433C-98D0-EB940F58864B}" type="pres">
      <dgm:prSet presAssocID="{D6107D32-6314-44FE-B2F7-CE6DDFBC4FF1}" presName="rootConnector1" presStyleLbl="node1" presStyleIdx="0" presStyleCnt="0"/>
      <dgm:spPr/>
      <dgm:t>
        <a:bodyPr/>
        <a:lstStyle/>
        <a:p>
          <a:endParaRPr lang="en-GB"/>
        </a:p>
      </dgm:t>
    </dgm:pt>
    <dgm:pt modelId="{2140AF1D-CE4F-4F83-9672-F825E24D8003}" type="pres">
      <dgm:prSet presAssocID="{D6107D32-6314-44FE-B2F7-CE6DDFBC4FF1}" presName="hierChild2" presStyleCnt="0"/>
      <dgm:spPr/>
    </dgm:pt>
    <dgm:pt modelId="{FDD2246D-FD13-4C31-9497-D571B7440BAA}" type="pres">
      <dgm:prSet presAssocID="{8C9D63F8-CAA8-4DED-8061-C65BA9D778BE}" presName="Name37" presStyleLbl="parChTrans1D2" presStyleIdx="0" presStyleCnt="2"/>
      <dgm:spPr/>
      <dgm:t>
        <a:bodyPr/>
        <a:lstStyle/>
        <a:p>
          <a:endParaRPr lang="en-GB"/>
        </a:p>
      </dgm:t>
    </dgm:pt>
    <dgm:pt modelId="{8EF7E2F8-8711-4D08-A419-9B95C60F04D0}" type="pres">
      <dgm:prSet presAssocID="{3FE7A49E-BCEC-4B98-B0DE-247A11BE5E5F}" presName="hierRoot2" presStyleCnt="0">
        <dgm:presLayoutVars>
          <dgm:hierBranch val="init"/>
        </dgm:presLayoutVars>
      </dgm:prSet>
      <dgm:spPr/>
    </dgm:pt>
    <dgm:pt modelId="{05677C1E-E983-44ED-94EB-6410CF1BEA83}" type="pres">
      <dgm:prSet presAssocID="{3FE7A49E-BCEC-4B98-B0DE-247A11BE5E5F}" presName="rootComposite" presStyleCnt="0"/>
      <dgm:spPr/>
    </dgm:pt>
    <dgm:pt modelId="{51FAAF79-EA5C-4DC0-919C-68AFFA5A1027}" type="pres">
      <dgm:prSet presAssocID="{3FE7A49E-BCEC-4B98-B0DE-247A11BE5E5F}" presName="rootText" presStyleLbl="node2" presStyleIdx="0" presStyleCnt="2">
        <dgm:presLayoutVars>
          <dgm:chPref val="3"/>
        </dgm:presLayoutVars>
      </dgm:prSet>
      <dgm:spPr/>
      <dgm:t>
        <a:bodyPr/>
        <a:lstStyle/>
        <a:p>
          <a:endParaRPr lang="en-GB"/>
        </a:p>
      </dgm:t>
    </dgm:pt>
    <dgm:pt modelId="{20314283-D181-41F9-BC23-EEA0D52C3488}" type="pres">
      <dgm:prSet presAssocID="{3FE7A49E-BCEC-4B98-B0DE-247A11BE5E5F}" presName="rootConnector" presStyleLbl="node2" presStyleIdx="0" presStyleCnt="2"/>
      <dgm:spPr/>
      <dgm:t>
        <a:bodyPr/>
        <a:lstStyle/>
        <a:p>
          <a:endParaRPr lang="en-GB"/>
        </a:p>
      </dgm:t>
    </dgm:pt>
    <dgm:pt modelId="{356E8BFD-DE2D-48F0-BDE0-667CC7055A6B}" type="pres">
      <dgm:prSet presAssocID="{3FE7A49E-BCEC-4B98-B0DE-247A11BE5E5F}" presName="hierChild4" presStyleCnt="0"/>
      <dgm:spPr/>
    </dgm:pt>
    <dgm:pt modelId="{3221727E-4C85-4CDC-AF73-4A8171EBAB49}" type="pres">
      <dgm:prSet presAssocID="{3FE7A49E-BCEC-4B98-B0DE-247A11BE5E5F}" presName="hierChild5" presStyleCnt="0"/>
      <dgm:spPr/>
    </dgm:pt>
    <dgm:pt modelId="{95BB3BF7-52BC-4271-8089-8E3D41EB1CB7}" type="pres">
      <dgm:prSet presAssocID="{48BA2F12-F1DB-49A9-8084-2BDE72BFB547}" presName="Name37" presStyleLbl="parChTrans1D2" presStyleIdx="1" presStyleCnt="2"/>
      <dgm:spPr/>
      <dgm:t>
        <a:bodyPr/>
        <a:lstStyle/>
        <a:p>
          <a:endParaRPr lang="en-GB"/>
        </a:p>
      </dgm:t>
    </dgm:pt>
    <dgm:pt modelId="{5006C426-F338-45D2-A92E-311ACBCFEE0A}" type="pres">
      <dgm:prSet presAssocID="{541B0BFC-6230-4F10-BB4C-1D1C4A568E90}" presName="hierRoot2" presStyleCnt="0">
        <dgm:presLayoutVars>
          <dgm:hierBranch val="init"/>
        </dgm:presLayoutVars>
      </dgm:prSet>
      <dgm:spPr/>
    </dgm:pt>
    <dgm:pt modelId="{FC03360B-A557-4F7E-9E7B-F819DB679D11}" type="pres">
      <dgm:prSet presAssocID="{541B0BFC-6230-4F10-BB4C-1D1C4A568E90}" presName="rootComposite" presStyleCnt="0"/>
      <dgm:spPr/>
    </dgm:pt>
    <dgm:pt modelId="{33FE3566-A44A-49EB-BF43-F1AC906EC98C}" type="pres">
      <dgm:prSet presAssocID="{541B0BFC-6230-4F10-BB4C-1D1C4A568E90}" presName="rootText" presStyleLbl="node2" presStyleIdx="1" presStyleCnt="2">
        <dgm:presLayoutVars>
          <dgm:chPref val="3"/>
        </dgm:presLayoutVars>
      </dgm:prSet>
      <dgm:spPr/>
      <dgm:t>
        <a:bodyPr/>
        <a:lstStyle/>
        <a:p>
          <a:endParaRPr lang="en-GB"/>
        </a:p>
      </dgm:t>
    </dgm:pt>
    <dgm:pt modelId="{0434DD57-0F99-49B5-9848-6ABE9F6C11C1}" type="pres">
      <dgm:prSet presAssocID="{541B0BFC-6230-4F10-BB4C-1D1C4A568E90}" presName="rootConnector" presStyleLbl="node2" presStyleIdx="1" presStyleCnt="2"/>
      <dgm:spPr/>
      <dgm:t>
        <a:bodyPr/>
        <a:lstStyle/>
        <a:p>
          <a:endParaRPr lang="en-GB"/>
        </a:p>
      </dgm:t>
    </dgm:pt>
    <dgm:pt modelId="{933B89C6-CC40-4CBC-9E0E-5ECF9FCC6ADA}" type="pres">
      <dgm:prSet presAssocID="{541B0BFC-6230-4F10-BB4C-1D1C4A568E90}" presName="hierChild4" presStyleCnt="0"/>
      <dgm:spPr/>
    </dgm:pt>
    <dgm:pt modelId="{7EB92499-20F4-4BC9-85D8-92EC1B53595D}" type="pres">
      <dgm:prSet presAssocID="{541B0BFC-6230-4F10-BB4C-1D1C4A568E90}" presName="hierChild5" presStyleCnt="0"/>
      <dgm:spPr/>
    </dgm:pt>
    <dgm:pt modelId="{0D310688-3EDA-4D64-92D6-6F1256EB094F}" type="pres">
      <dgm:prSet presAssocID="{D6107D32-6314-44FE-B2F7-CE6DDFBC4FF1}" presName="hierChild3" presStyleCnt="0"/>
      <dgm:spPr/>
    </dgm:pt>
  </dgm:ptLst>
  <dgm:cxnLst>
    <dgm:cxn modelId="{44728C19-F715-45C8-B4AD-1698B9BD249D}" srcId="{14D99FC0-AC2B-4FE3-96E6-C908AC33FACC}" destId="{D6107D32-6314-44FE-B2F7-CE6DDFBC4FF1}" srcOrd="0" destOrd="0" parTransId="{A35E3C19-6993-4F0B-8B16-8CCED940A80A}" sibTransId="{884D6F01-9102-4F83-8929-B80021546B33}"/>
    <dgm:cxn modelId="{3A157363-62CF-453D-AF79-D4E5C8C0166F}" type="presOf" srcId="{D6107D32-6314-44FE-B2F7-CE6DDFBC4FF1}" destId="{D4356EC4-2D5D-4AC7-AAC4-FB06305CAD85}" srcOrd="0" destOrd="0" presId="urn:microsoft.com/office/officeart/2005/8/layout/orgChart1"/>
    <dgm:cxn modelId="{08060916-7755-4223-9C25-A8EA4CE45574}" type="presOf" srcId="{3FE7A49E-BCEC-4B98-B0DE-247A11BE5E5F}" destId="{51FAAF79-EA5C-4DC0-919C-68AFFA5A1027}" srcOrd="0" destOrd="0" presId="urn:microsoft.com/office/officeart/2005/8/layout/orgChart1"/>
    <dgm:cxn modelId="{1BBB52C8-A13C-42A5-B32C-FA3A412B6563}" type="presOf" srcId="{14D99FC0-AC2B-4FE3-96E6-C908AC33FACC}" destId="{728737C0-EE96-41EE-9DD3-5FC67C7DEEF5}" srcOrd="0" destOrd="0" presId="urn:microsoft.com/office/officeart/2005/8/layout/orgChart1"/>
    <dgm:cxn modelId="{C3E7D023-EDC9-41BC-B292-710D6FA5FE42}" srcId="{D6107D32-6314-44FE-B2F7-CE6DDFBC4FF1}" destId="{3FE7A49E-BCEC-4B98-B0DE-247A11BE5E5F}" srcOrd="0" destOrd="0" parTransId="{8C9D63F8-CAA8-4DED-8061-C65BA9D778BE}" sibTransId="{F82F03BE-9F9E-4781-A6DF-AF2D8B76575B}"/>
    <dgm:cxn modelId="{180888BF-1B46-4AF2-9F91-AE56908FD3A0}" type="presOf" srcId="{3FE7A49E-BCEC-4B98-B0DE-247A11BE5E5F}" destId="{20314283-D181-41F9-BC23-EEA0D52C3488}" srcOrd="1" destOrd="0" presId="urn:microsoft.com/office/officeart/2005/8/layout/orgChart1"/>
    <dgm:cxn modelId="{9BC90AB3-914D-4403-88B5-6043DC797D47}" type="presOf" srcId="{8C9D63F8-CAA8-4DED-8061-C65BA9D778BE}" destId="{FDD2246D-FD13-4C31-9497-D571B7440BAA}" srcOrd="0" destOrd="0" presId="urn:microsoft.com/office/officeart/2005/8/layout/orgChart1"/>
    <dgm:cxn modelId="{F963B7E0-E506-4AA5-9C8E-3CCA2C5EDE37}" type="presOf" srcId="{D6107D32-6314-44FE-B2F7-CE6DDFBC4FF1}" destId="{B9E1A04D-4213-433C-98D0-EB940F58864B}" srcOrd="1" destOrd="0" presId="urn:microsoft.com/office/officeart/2005/8/layout/orgChart1"/>
    <dgm:cxn modelId="{B7BF97D4-F13E-486F-ACD3-A4F7E54DDFB4}" type="presOf" srcId="{541B0BFC-6230-4F10-BB4C-1D1C4A568E90}" destId="{33FE3566-A44A-49EB-BF43-F1AC906EC98C}" srcOrd="0" destOrd="0" presId="urn:microsoft.com/office/officeart/2005/8/layout/orgChart1"/>
    <dgm:cxn modelId="{D83F7D2A-E166-4EC9-BD52-E1E7028E4B76}" type="presOf" srcId="{48BA2F12-F1DB-49A9-8084-2BDE72BFB547}" destId="{95BB3BF7-52BC-4271-8089-8E3D41EB1CB7}" srcOrd="0" destOrd="0" presId="urn:microsoft.com/office/officeart/2005/8/layout/orgChart1"/>
    <dgm:cxn modelId="{E52B5F53-2D85-491C-A604-8D7DF472F87C}" srcId="{D6107D32-6314-44FE-B2F7-CE6DDFBC4FF1}" destId="{541B0BFC-6230-4F10-BB4C-1D1C4A568E90}" srcOrd="1" destOrd="0" parTransId="{48BA2F12-F1DB-49A9-8084-2BDE72BFB547}" sibTransId="{31EBD7C6-3E4C-4C76-81F7-9F52B3C17ACD}"/>
    <dgm:cxn modelId="{4157616B-67C1-4B94-B272-E113AF2DA9CE}" type="presOf" srcId="{541B0BFC-6230-4F10-BB4C-1D1C4A568E90}" destId="{0434DD57-0F99-49B5-9848-6ABE9F6C11C1}" srcOrd="1" destOrd="0" presId="urn:microsoft.com/office/officeart/2005/8/layout/orgChart1"/>
    <dgm:cxn modelId="{C33B3A52-81A7-4DCF-9D6C-AF94F894CC96}" type="presParOf" srcId="{728737C0-EE96-41EE-9DD3-5FC67C7DEEF5}" destId="{15E29F0D-D32D-4329-AA25-7FE981755A6A}" srcOrd="0" destOrd="0" presId="urn:microsoft.com/office/officeart/2005/8/layout/orgChart1"/>
    <dgm:cxn modelId="{F82534BA-EC16-47F9-9595-AD3BCF5E98D1}" type="presParOf" srcId="{15E29F0D-D32D-4329-AA25-7FE981755A6A}" destId="{E298C87D-9BC7-4E5A-A0F1-45A92C630144}" srcOrd="0" destOrd="0" presId="urn:microsoft.com/office/officeart/2005/8/layout/orgChart1"/>
    <dgm:cxn modelId="{35F6F075-92D2-4151-914A-65DE4F51C45E}" type="presParOf" srcId="{E298C87D-9BC7-4E5A-A0F1-45A92C630144}" destId="{D4356EC4-2D5D-4AC7-AAC4-FB06305CAD85}" srcOrd="0" destOrd="0" presId="urn:microsoft.com/office/officeart/2005/8/layout/orgChart1"/>
    <dgm:cxn modelId="{3EE06101-B65A-4840-8F65-E220C2510A71}" type="presParOf" srcId="{E298C87D-9BC7-4E5A-A0F1-45A92C630144}" destId="{B9E1A04D-4213-433C-98D0-EB940F58864B}" srcOrd="1" destOrd="0" presId="urn:microsoft.com/office/officeart/2005/8/layout/orgChart1"/>
    <dgm:cxn modelId="{3ED3E95D-CD30-4988-B6BD-578CBC62245D}" type="presParOf" srcId="{15E29F0D-D32D-4329-AA25-7FE981755A6A}" destId="{2140AF1D-CE4F-4F83-9672-F825E24D8003}" srcOrd="1" destOrd="0" presId="urn:microsoft.com/office/officeart/2005/8/layout/orgChart1"/>
    <dgm:cxn modelId="{AF4B2428-8D5F-49D7-BB07-D732C407641E}" type="presParOf" srcId="{2140AF1D-CE4F-4F83-9672-F825E24D8003}" destId="{FDD2246D-FD13-4C31-9497-D571B7440BAA}" srcOrd="0" destOrd="0" presId="urn:microsoft.com/office/officeart/2005/8/layout/orgChart1"/>
    <dgm:cxn modelId="{C072456F-6848-4F3A-B0A8-5BEFF8EBE574}" type="presParOf" srcId="{2140AF1D-CE4F-4F83-9672-F825E24D8003}" destId="{8EF7E2F8-8711-4D08-A419-9B95C60F04D0}" srcOrd="1" destOrd="0" presId="urn:microsoft.com/office/officeart/2005/8/layout/orgChart1"/>
    <dgm:cxn modelId="{342879C8-9263-452F-BF60-BD791E0BEE15}" type="presParOf" srcId="{8EF7E2F8-8711-4D08-A419-9B95C60F04D0}" destId="{05677C1E-E983-44ED-94EB-6410CF1BEA83}" srcOrd="0" destOrd="0" presId="urn:microsoft.com/office/officeart/2005/8/layout/orgChart1"/>
    <dgm:cxn modelId="{E7B6F9CD-EA12-45DD-9C8C-C8858C309B34}" type="presParOf" srcId="{05677C1E-E983-44ED-94EB-6410CF1BEA83}" destId="{51FAAF79-EA5C-4DC0-919C-68AFFA5A1027}" srcOrd="0" destOrd="0" presId="urn:microsoft.com/office/officeart/2005/8/layout/orgChart1"/>
    <dgm:cxn modelId="{E695C714-6601-430F-9192-6A9D66DD80A2}" type="presParOf" srcId="{05677C1E-E983-44ED-94EB-6410CF1BEA83}" destId="{20314283-D181-41F9-BC23-EEA0D52C3488}" srcOrd="1" destOrd="0" presId="urn:microsoft.com/office/officeart/2005/8/layout/orgChart1"/>
    <dgm:cxn modelId="{FE718DBF-5CDE-4E6D-9CF1-174B8F8F2074}" type="presParOf" srcId="{8EF7E2F8-8711-4D08-A419-9B95C60F04D0}" destId="{356E8BFD-DE2D-48F0-BDE0-667CC7055A6B}" srcOrd="1" destOrd="0" presId="urn:microsoft.com/office/officeart/2005/8/layout/orgChart1"/>
    <dgm:cxn modelId="{1F5BDC05-8AF3-464E-8EC2-32B6054463AD}" type="presParOf" srcId="{8EF7E2F8-8711-4D08-A419-9B95C60F04D0}" destId="{3221727E-4C85-4CDC-AF73-4A8171EBAB49}" srcOrd="2" destOrd="0" presId="urn:microsoft.com/office/officeart/2005/8/layout/orgChart1"/>
    <dgm:cxn modelId="{FECEB02D-227C-4874-8BC6-561F09A7665D}" type="presParOf" srcId="{2140AF1D-CE4F-4F83-9672-F825E24D8003}" destId="{95BB3BF7-52BC-4271-8089-8E3D41EB1CB7}" srcOrd="2" destOrd="0" presId="urn:microsoft.com/office/officeart/2005/8/layout/orgChart1"/>
    <dgm:cxn modelId="{C9837305-000F-45AD-815F-B36AECD51F34}" type="presParOf" srcId="{2140AF1D-CE4F-4F83-9672-F825E24D8003}" destId="{5006C426-F338-45D2-A92E-311ACBCFEE0A}" srcOrd="3" destOrd="0" presId="urn:microsoft.com/office/officeart/2005/8/layout/orgChart1"/>
    <dgm:cxn modelId="{1890C537-0E3B-42A4-A9FD-FC997E02F8DC}" type="presParOf" srcId="{5006C426-F338-45D2-A92E-311ACBCFEE0A}" destId="{FC03360B-A557-4F7E-9E7B-F819DB679D11}" srcOrd="0" destOrd="0" presId="urn:microsoft.com/office/officeart/2005/8/layout/orgChart1"/>
    <dgm:cxn modelId="{DE907B9F-9467-481F-A67F-551109B6FC93}" type="presParOf" srcId="{FC03360B-A557-4F7E-9E7B-F819DB679D11}" destId="{33FE3566-A44A-49EB-BF43-F1AC906EC98C}" srcOrd="0" destOrd="0" presId="urn:microsoft.com/office/officeart/2005/8/layout/orgChart1"/>
    <dgm:cxn modelId="{48DBAA9B-C251-4C14-A6AC-8AE373594FBD}" type="presParOf" srcId="{FC03360B-A557-4F7E-9E7B-F819DB679D11}" destId="{0434DD57-0F99-49B5-9848-6ABE9F6C11C1}" srcOrd="1" destOrd="0" presId="urn:microsoft.com/office/officeart/2005/8/layout/orgChart1"/>
    <dgm:cxn modelId="{22BCE2A4-E5AC-49EF-8171-2175EA185821}" type="presParOf" srcId="{5006C426-F338-45D2-A92E-311ACBCFEE0A}" destId="{933B89C6-CC40-4CBC-9E0E-5ECF9FCC6ADA}" srcOrd="1" destOrd="0" presId="urn:microsoft.com/office/officeart/2005/8/layout/orgChart1"/>
    <dgm:cxn modelId="{80EB575F-F753-45E4-A3BC-459D05FDE7B7}" type="presParOf" srcId="{5006C426-F338-45D2-A92E-311ACBCFEE0A}" destId="{7EB92499-20F4-4BC9-85D8-92EC1B53595D}" srcOrd="2" destOrd="0" presId="urn:microsoft.com/office/officeart/2005/8/layout/orgChart1"/>
    <dgm:cxn modelId="{8455A16A-CE87-44D4-B88F-ADD7DA2A84E9}" type="presParOf" srcId="{15E29F0D-D32D-4329-AA25-7FE981755A6A}" destId="{0D310688-3EDA-4D64-92D6-6F1256EB094F}"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27720AEE-FE9B-4333-8CE4-B9F88D4511F9}" type="doc">
      <dgm:prSet loTypeId="urn:microsoft.com/office/officeart/2005/8/layout/default#14" loCatId="list" qsTypeId="urn:microsoft.com/office/officeart/2005/8/quickstyle/simple5" qsCatId="simple" csTypeId="urn:microsoft.com/office/officeart/2005/8/colors/accent1_2" csCatId="accent1" phldr="1"/>
      <dgm:spPr/>
      <dgm:t>
        <a:bodyPr/>
        <a:lstStyle/>
        <a:p>
          <a:endParaRPr lang="en-GB"/>
        </a:p>
      </dgm:t>
    </dgm:pt>
    <dgm:pt modelId="{C980F67F-AAC3-4BBF-9C9D-B39664766C1F}">
      <dgm:prSet phldrT="[Text]"/>
      <dgm:spPr/>
      <dgm:t>
        <a:bodyPr/>
        <a:lstStyle/>
        <a:p>
          <a:r>
            <a:rPr lang="en-GB" dirty="0" smtClean="0"/>
            <a:t>Multiple connections to all intersections of competitive routes</a:t>
          </a:r>
          <a:endParaRPr lang="en-GB" dirty="0"/>
        </a:p>
      </dgm:t>
    </dgm:pt>
    <dgm:pt modelId="{07A6EF2F-ADCF-49C9-8A64-34D1D9877DF1}" type="parTrans" cxnId="{B1D1CB11-9E0F-49B5-ABE7-CA0F86432EDA}">
      <dgm:prSet/>
      <dgm:spPr/>
      <dgm:t>
        <a:bodyPr/>
        <a:lstStyle/>
        <a:p>
          <a:endParaRPr lang="en-GB"/>
        </a:p>
      </dgm:t>
    </dgm:pt>
    <dgm:pt modelId="{3CCB4077-E755-45CF-9C01-C0078CFC721A}" type="sibTrans" cxnId="{B1D1CB11-9E0F-49B5-ABE7-CA0F86432EDA}">
      <dgm:prSet/>
      <dgm:spPr/>
      <dgm:t>
        <a:bodyPr/>
        <a:lstStyle/>
        <a:p>
          <a:endParaRPr lang="en-GB"/>
        </a:p>
      </dgm:t>
    </dgm:pt>
    <dgm:pt modelId="{35EA8849-A61E-4C6A-B421-D86384982EE6}">
      <dgm:prSet phldrT="[Text]"/>
      <dgm:spPr/>
      <dgm:t>
        <a:bodyPr/>
        <a:lstStyle/>
        <a:p>
          <a:r>
            <a:rPr lang="en-GB" dirty="0" smtClean="0"/>
            <a:t>Computation spread across agents and hence manageable </a:t>
          </a:r>
          <a:endParaRPr lang="en-GB" dirty="0"/>
        </a:p>
      </dgm:t>
    </dgm:pt>
    <dgm:pt modelId="{10509BB3-CBDA-4167-B2AA-1F007F3B9A0B}" type="parTrans" cxnId="{B856A121-10AE-4828-BB98-AACA725289AD}">
      <dgm:prSet/>
      <dgm:spPr/>
      <dgm:t>
        <a:bodyPr/>
        <a:lstStyle/>
        <a:p>
          <a:endParaRPr lang="en-GB"/>
        </a:p>
      </dgm:t>
    </dgm:pt>
    <dgm:pt modelId="{3E9041FE-CA41-4573-B295-20C071B736E3}" type="sibTrans" cxnId="{B856A121-10AE-4828-BB98-AACA725289AD}">
      <dgm:prSet/>
      <dgm:spPr/>
      <dgm:t>
        <a:bodyPr/>
        <a:lstStyle/>
        <a:p>
          <a:endParaRPr lang="en-GB"/>
        </a:p>
      </dgm:t>
    </dgm:pt>
    <dgm:pt modelId="{183201DC-B826-4471-A4FF-8207E04A1822}" type="pres">
      <dgm:prSet presAssocID="{27720AEE-FE9B-4333-8CE4-B9F88D4511F9}" presName="diagram" presStyleCnt="0">
        <dgm:presLayoutVars>
          <dgm:dir/>
          <dgm:resizeHandles val="exact"/>
        </dgm:presLayoutVars>
      </dgm:prSet>
      <dgm:spPr/>
      <dgm:t>
        <a:bodyPr/>
        <a:lstStyle/>
        <a:p>
          <a:endParaRPr lang="en-GB"/>
        </a:p>
      </dgm:t>
    </dgm:pt>
    <dgm:pt modelId="{DEB410E4-1EDA-427D-8359-A42A8E01A57B}" type="pres">
      <dgm:prSet presAssocID="{C980F67F-AAC3-4BBF-9C9D-B39664766C1F}" presName="node" presStyleLbl="node1" presStyleIdx="0" presStyleCnt="2">
        <dgm:presLayoutVars>
          <dgm:bulletEnabled val="1"/>
        </dgm:presLayoutVars>
      </dgm:prSet>
      <dgm:spPr/>
      <dgm:t>
        <a:bodyPr/>
        <a:lstStyle/>
        <a:p>
          <a:endParaRPr lang="en-GB"/>
        </a:p>
      </dgm:t>
    </dgm:pt>
    <dgm:pt modelId="{B46BA6E8-60D8-4797-A33D-3513D15D57C6}" type="pres">
      <dgm:prSet presAssocID="{3CCB4077-E755-45CF-9C01-C0078CFC721A}" presName="sibTrans" presStyleCnt="0"/>
      <dgm:spPr/>
    </dgm:pt>
    <dgm:pt modelId="{446B1791-D449-4732-995F-4569409EB257}" type="pres">
      <dgm:prSet presAssocID="{35EA8849-A61E-4C6A-B421-D86384982EE6}" presName="node" presStyleLbl="node1" presStyleIdx="1" presStyleCnt="2">
        <dgm:presLayoutVars>
          <dgm:bulletEnabled val="1"/>
        </dgm:presLayoutVars>
      </dgm:prSet>
      <dgm:spPr/>
      <dgm:t>
        <a:bodyPr/>
        <a:lstStyle/>
        <a:p>
          <a:endParaRPr lang="en-GB"/>
        </a:p>
      </dgm:t>
    </dgm:pt>
  </dgm:ptLst>
  <dgm:cxnLst>
    <dgm:cxn modelId="{39F788CA-F198-4742-8249-51412EDC2CC6}" type="presOf" srcId="{27720AEE-FE9B-4333-8CE4-B9F88D4511F9}" destId="{183201DC-B826-4471-A4FF-8207E04A1822}" srcOrd="0" destOrd="0" presId="urn:microsoft.com/office/officeart/2005/8/layout/default#14"/>
    <dgm:cxn modelId="{B1D1CB11-9E0F-49B5-ABE7-CA0F86432EDA}" srcId="{27720AEE-FE9B-4333-8CE4-B9F88D4511F9}" destId="{C980F67F-AAC3-4BBF-9C9D-B39664766C1F}" srcOrd="0" destOrd="0" parTransId="{07A6EF2F-ADCF-49C9-8A64-34D1D9877DF1}" sibTransId="{3CCB4077-E755-45CF-9C01-C0078CFC721A}"/>
    <dgm:cxn modelId="{22041C9D-87EF-4769-8CAC-DD56FDBE35F2}" type="presOf" srcId="{C980F67F-AAC3-4BBF-9C9D-B39664766C1F}" destId="{DEB410E4-1EDA-427D-8359-A42A8E01A57B}" srcOrd="0" destOrd="0" presId="urn:microsoft.com/office/officeart/2005/8/layout/default#14"/>
    <dgm:cxn modelId="{B856A121-10AE-4828-BB98-AACA725289AD}" srcId="{27720AEE-FE9B-4333-8CE4-B9F88D4511F9}" destId="{35EA8849-A61E-4C6A-B421-D86384982EE6}" srcOrd="1" destOrd="0" parTransId="{10509BB3-CBDA-4167-B2AA-1F007F3B9A0B}" sibTransId="{3E9041FE-CA41-4573-B295-20C071B736E3}"/>
    <dgm:cxn modelId="{1EC75EBC-C0ED-4E07-88D9-68E904037E90}" type="presOf" srcId="{35EA8849-A61E-4C6A-B421-D86384982EE6}" destId="{446B1791-D449-4732-995F-4569409EB257}" srcOrd="0" destOrd="0" presId="urn:microsoft.com/office/officeart/2005/8/layout/default#14"/>
    <dgm:cxn modelId="{3CE64475-55BD-4712-9BFA-A34CF5D3B014}" type="presParOf" srcId="{183201DC-B826-4471-A4FF-8207E04A1822}" destId="{DEB410E4-1EDA-427D-8359-A42A8E01A57B}" srcOrd="0" destOrd="0" presId="urn:microsoft.com/office/officeart/2005/8/layout/default#14"/>
    <dgm:cxn modelId="{DFB19BEE-16E5-40AA-96CF-5939662A5DE3}" type="presParOf" srcId="{183201DC-B826-4471-A4FF-8207E04A1822}" destId="{B46BA6E8-60D8-4797-A33D-3513D15D57C6}" srcOrd="1" destOrd="0" presId="urn:microsoft.com/office/officeart/2005/8/layout/default#14"/>
    <dgm:cxn modelId="{21FDB769-A50D-4A71-BA60-6C92C7E212AE}" type="presParOf" srcId="{183201DC-B826-4471-A4FF-8207E04A1822}" destId="{446B1791-D449-4732-995F-4569409EB257}" srcOrd="2" destOrd="0" presId="urn:microsoft.com/office/officeart/2005/8/layout/default#14"/>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6BEFAF0B-8C48-4DA8-AF54-2B65D9E61378}" type="doc">
      <dgm:prSet loTypeId="urn:microsoft.com/office/officeart/2005/8/layout/process1" loCatId="process" qsTypeId="urn:microsoft.com/office/officeart/2005/8/quickstyle/simple1" qsCatId="simple" csTypeId="urn:microsoft.com/office/officeart/2005/8/colors/accent1_2" csCatId="accent1" phldr="1"/>
      <dgm:spPr/>
    </dgm:pt>
    <dgm:pt modelId="{AF6BA5D3-76B8-4B45-ACF3-E004E1ABBA95}">
      <dgm:prSet phldrT="[Text]"/>
      <dgm:spPr/>
      <dgm:t>
        <a:bodyPr/>
        <a:lstStyle/>
        <a:p>
          <a:r>
            <a:rPr lang="en-GB" smtClean="0"/>
            <a:t>Fuse the different objectives in a single cost function</a:t>
          </a:r>
          <a:endParaRPr lang="en-GB"/>
        </a:p>
      </dgm:t>
    </dgm:pt>
    <dgm:pt modelId="{50A06E3D-E537-41D4-AA6D-FFF4646DB03F}" type="parTrans" cxnId="{24588CF2-BC02-4404-B454-BA29249CC4F9}">
      <dgm:prSet/>
      <dgm:spPr/>
      <dgm:t>
        <a:bodyPr/>
        <a:lstStyle/>
        <a:p>
          <a:endParaRPr lang="en-GB"/>
        </a:p>
      </dgm:t>
    </dgm:pt>
    <dgm:pt modelId="{B11E6984-7CD7-4567-9AF2-0E82C667A66E}" type="sibTrans" cxnId="{24588CF2-BC02-4404-B454-BA29249CC4F9}">
      <dgm:prSet/>
      <dgm:spPr/>
      <dgm:t>
        <a:bodyPr/>
        <a:lstStyle/>
        <a:p>
          <a:endParaRPr lang="en-GB"/>
        </a:p>
      </dgm:t>
    </dgm:pt>
    <dgm:pt modelId="{AC6B530E-CA90-4599-9B23-4D1E4DDDF2DB}">
      <dgm:prSet/>
      <dgm:spPr/>
      <dgm:t>
        <a:bodyPr/>
        <a:lstStyle/>
        <a:p>
          <a:r>
            <a:rPr lang="en-GB" dirty="0" smtClean="0"/>
            <a:t>Use a standard graph search on the road network graph</a:t>
          </a:r>
        </a:p>
      </dgm:t>
    </dgm:pt>
    <dgm:pt modelId="{351C1DCF-AF71-4F13-B54E-0C183BD625AC}" type="parTrans" cxnId="{8A807A67-D193-42AE-AA8D-283B843FEF7E}">
      <dgm:prSet/>
      <dgm:spPr/>
      <dgm:t>
        <a:bodyPr/>
        <a:lstStyle/>
        <a:p>
          <a:endParaRPr lang="en-GB"/>
        </a:p>
      </dgm:t>
    </dgm:pt>
    <dgm:pt modelId="{6D4756B7-0B65-4055-A45F-E45EC9AF5266}" type="sibTrans" cxnId="{8A807A67-D193-42AE-AA8D-283B843FEF7E}">
      <dgm:prSet/>
      <dgm:spPr/>
      <dgm:t>
        <a:bodyPr/>
        <a:lstStyle/>
        <a:p>
          <a:endParaRPr lang="en-GB"/>
        </a:p>
      </dgm:t>
    </dgm:pt>
    <dgm:pt modelId="{9403E85D-81A8-4F03-9E77-B98BC9059C3C}">
      <dgm:prSet/>
      <dgm:spPr/>
      <dgm:t>
        <a:bodyPr/>
        <a:lstStyle/>
        <a:p>
          <a:r>
            <a:rPr lang="en-GB" smtClean="0"/>
            <a:t>Return the corresponding route and start time</a:t>
          </a:r>
          <a:endParaRPr lang="en-GB" dirty="0"/>
        </a:p>
      </dgm:t>
    </dgm:pt>
    <dgm:pt modelId="{F618E28E-9D77-45F8-8379-AE5DAE184785}" type="parTrans" cxnId="{17696ACF-E5F2-4866-887A-9D4291E05B89}">
      <dgm:prSet/>
      <dgm:spPr/>
      <dgm:t>
        <a:bodyPr/>
        <a:lstStyle/>
        <a:p>
          <a:endParaRPr lang="en-GB"/>
        </a:p>
      </dgm:t>
    </dgm:pt>
    <dgm:pt modelId="{407701D3-86C6-4E3A-92E6-076478813199}" type="sibTrans" cxnId="{17696ACF-E5F2-4866-887A-9D4291E05B89}">
      <dgm:prSet/>
      <dgm:spPr/>
      <dgm:t>
        <a:bodyPr/>
        <a:lstStyle/>
        <a:p>
          <a:endParaRPr lang="en-GB"/>
        </a:p>
      </dgm:t>
    </dgm:pt>
    <dgm:pt modelId="{F10DEF31-9C02-465F-A363-B217FF4AE3B8}" type="pres">
      <dgm:prSet presAssocID="{6BEFAF0B-8C48-4DA8-AF54-2B65D9E61378}" presName="Name0" presStyleCnt="0">
        <dgm:presLayoutVars>
          <dgm:dir/>
          <dgm:resizeHandles val="exact"/>
        </dgm:presLayoutVars>
      </dgm:prSet>
      <dgm:spPr/>
    </dgm:pt>
    <dgm:pt modelId="{3E2882A2-8C6D-4FC7-858D-726659638569}" type="pres">
      <dgm:prSet presAssocID="{AF6BA5D3-76B8-4B45-ACF3-E004E1ABBA95}" presName="node" presStyleLbl="node1" presStyleIdx="0" presStyleCnt="3">
        <dgm:presLayoutVars>
          <dgm:bulletEnabled val="1"/>
        </dgm:presLayoutVars>
      </dgm:prSet>
      <dgm:spPr/>
      <dgm:t>
        <a:bodyPr/>
        <a:lstStyle/>
        <a:p>
          <a:endParaRPr lang="en-GB"/>
        </a:p>
      </dgm:t>
    </dgm:pt>
    <dgm:pt modelId="{C5A1F1CA-B9C4-44D0-BD73-0E00E62AEF97}" type="pres">
      <dgm:prSet presAssocID="{B11E6984-7CD7-4567-9AF2-0E82C667A66E}" presName="sibTrans" presStyleLbl="sibTrans2D1" presStyleIdx="0" presStyleCnt="2"/>
      <dgm:spPr/>
      <dgm:t>
        <a:bodyPr/>
        <a:lstStyle/>
        <a:p>
          <a:endParaRPr lang="en-GB"/>
        </a:p>
      </dgm:t>
    </dgm:pt>
    <dgm:pt modelId="{8E5F2770-7E98-4FE0-9257-26691ADE6568}" type="pres">
      <dgm:prSet presAssocID="{B11E6984-7CD7-4567-9AF2-0E82C667A66E}" presName="connectorText" presStyleLbl="sibTrans2D1" presStyleIdx="0" presStyleCnt="2"/>
      <dgm:spPr/>
      <dgm:t>
        <a:bodyPr/>
        <a:lstStyle/>
        <a:p>
          <a:endParaRPr lang="en-GB"/>
        </a:p>
      </dgm:t>
    </dgm:pt>
    <dgm:pt modelId="{145B81FC-11AF-4959-9921-B7A3FDC21E26}" type="pres">
      <dgm:prSet presAssocID="{AC6B530E-CA90-4599-9B23-4D1E4DDDF2DB}" presName="node" presStyleLbl="node1" presStyleIdx="1" presStyleCnt="3">
        <dgm:presLayoutVars>
          <dgm:bulletEnabled val="1"/>
        </dgm:presLayoutVars>
      </dgm:prSet>
      <dgm:spPr/>
      <dgm:t>
        <a:bodyPr/>
        <a:lstStyle/>
        <a:p>
          <a:endParaRPr lang="en-GB"/>
        </a:p>
      </dgm:t>
    </dgm:pt>
    <dgm:pt modelId="{FA351956-8B0B-4B55-89A6-E1B03218201E}" type="pres">
      <dgm:prSet presAssocID="{6D4756B7-0B65-4055-A45F-E45EC9AF5266}" presName="sibTrans" presStyleLbl="sibTrans2D1" presStyleIdx="1" presStyleCnt="2"/>
      <dgm:spPr/>
      <dgm:t>
        <a:bodyPr/>
        <a:lstStyle/>
        <a:p>
          <a:endParaRPr lang="en-GB"/>
        </a:p>
      </dgm:t>
    </dgm:pt>
    <dgm:pt modelId="{37448633-C5C7-4D5C-B0AC-00B48A7D8BEE}" type="pres">
      <dgm:prSet presAssocID="{6D4756B7-0B65-4055-A45F-E45EC9AF5266}" presName="connectorText" presStyleLbl="sibTrans2D1" presStyleIdx="1" presStyleCnt="2"/>
      <dgm:spPr/>
      <dgm:t>
        <a:bodyPr/>
        <a:lstStyle/>
        <a:p>
          <a:endParaRPr lang="en-GB"/>
        </a:p>
      </dgm:t>
    </dgm:pt>
    <dgm:pt modelId="{25B0B280-5081-4289-9909-259DE4047063}" type="pres">
      <dgm:prSet presAssocID="{9403E85D-81A8-4F03-9E77-B98BC9059C3C}" presName="node" presStyleLbl="node1" presStyleIdx="2" presStyleCnt="3">
        <dgm:presLayoutVars>
          <dgm:bulletEnabled val="1"/>
        </dgm:presLayoutVars>
      </dgm:prSet>
      <dgm:spPr/>
      <dgm:t>
        <a:bodyPr/>
        <a:lstStyle/>
        <a:p>
          <a:endParaRPr lang="en-GB"/>
        </a:p>
      </dgm:t>
    </dgm:pt>
  </dgm:ptLst>
  <dgm:cxnLst>
    <dgm:cxn modelId="{F881A5A6-C973-4CF1-9714-79D6C3FF1E04}" type="presOf" srcId="{6D4756B7-0B65-4055-A45F-E45EC9AF5266}" destId="{FA351956-8B0B-4B55-89A6-E1B03218201E}" srcOrd="0" destOrd="0" presId="urn:microsoft.com/office/officeart/2005/8/layout/process1"/>
    <dgm:cxn modelId="{11301AAB-CE18-4A56-A705-008D3E225372}" type="presOf" srcId="{AF6BA5D3-76B8-4B45-ACF3-E004E1ABBA95}" destId="{3E2882A2-8C6D-4FC7-858D-726659638569}" srcOrd="0" destOrd="0" presId="urn:microsoft.com/office/officeart/2005/8/layout/process1"/>
    <dgm:cxn modelId="{751EC5E2-E3A9-4F5B-BDC5-09EABFBFEDBF}" type="presOf" srcId="{9403E85D-81A8-4F03-9E77-B98BC9059C3C}" destId="{25B0B280-5081-4289-9909-259DE4047063}" srcOrd="0" destOrd="0" presId="urn:microsoft.com/office/officeart/2005/8/layout/process1"/>
    <dgm:cxn modelId="{17696ACF-E5F2-4866-887A-9D4291E05B89}" srcId="{6BEFAF0B-8C48-4DA8-AF54-2B65D9E61378}" destId="{9403E85D-81A8-4F03-9E77-B98BC9059C3C}" srcOrd="2" destOrd="0" parTransId="{F618E28E-9D77-45F8-8379-AE5DAE184785}" sibTransId="{407701D3-86C6-4E3A-92E6-076478813199}"/>
    <dgm:cxn modelId="{0799DF79-8405-4839-B7F4-C407DF69BD53}" type="presOf" srcId="{6D4756B7-0B65-4055-A45F-E45EC9AF5266}" destId="{37448633-C5C7-4D5C-B0AC-00B48A7D8BEE}" srcOrd="1" destOrd="0" presId="urn:microsoft.com/office/officeart/2005/8/layout/process1"/>
    <dgm:cxn modelId="{455FBCE2-A8B2-4E05-A6AE-359A2BF455BD}" type="presOf" srcId="{B11E6984-7CD7-4567-9AF2-0E82C667A66E}" destId="{C5A1F1CA-B9C4-44D0-BD73-0E00E62AEF97}" srcOrd="0" destOrd="0" presId="urn:microsoft.com/office/officeart/2005/8/layout/process1"/>
    <dgm:cxn modelId="{8007B861-02FC-4902-B19D-7776A41CB777}" type="presOf" srcId="{AC6B530E-CA90-4599-9B23-4D1E4DDDF2DB}" destId="{145B81FC-11AF-4959-9921-B7A3FDC21E26}" srcOrd="0" destOrd="0" presId="urn:microsoft.com/office/officeart/2005/8/layout/process1"/>
    <dgm:cxn modelId="{24588CF2-BC02-4404-B454-BA29249CC4F9}" srcId="{6BEFAF0B-8C48-4DA8-AF54-2B65D9E61378}" destId="{AF6BA5D3-76B8-4B45-ACF3-E004E1ABBA95}" srcOrd="0" destOrd="0" parTransId="{50A06E3D-E537-41D4-AA6D-FFF4646DB03F}" sibTransId="{B11E6984-7CD7-4567-9AF2-0E82C667A66E}"/>
    <dgm:cxn modelId="{2C972DFD-9220-48FC-8364-4EECDF859362}" type="presOf" srcId="{B11E6984-7CD7-4567-9AF2-0E82C667A66E}" destId="{8E5F2770-7E98-4FE0-9257-26691ADE6568}" srcOrd="1" destOrd="0" presId="urn:microsoft.com/office/officeart/2005/8/layout/process1"/>
    <dgm:cxn modelId="{47AB8564-F812-49FF-951F-9FCEE5E8C401}" type="presOf" srcId="{6BEFAF0B-8C48-4DA8-AF54-2B65D9E61378}" destId="{F10DEF31-9C02-465F-A363-B217FF4AE3B8}" srcOrd="0" destOrd="0" presId="urn:microsoft.com/office/officeart/2005/8/layout/process1"/>
    <dgm:cxn modelId="{8A807A67-D193-42AE-AA8D-283B843FEF7E}" srcId="{6BEFAF0B-8C48-4DA8-AF54-2B65D9E61378}" destId="{AC6B530E-CA90-4599-9B23-4D1E4DDDF2DB}" srcOrd="1" destOrd="0" parTransId="{351C1DCF-AF71-4F13-B54E-0C183BD625AC}" sibTransId="{6D4756B7-0B65-4055-A45F-E45EC9AF5266}"/>
    <dgm:cxn modelId="{DF262A8C-DF6D-4050-9D46-42218B3A80F2}" type="presParOf" srcId="{F10DEF31-9C02-465F-A363-B217FF4AE3B8}" destId="{3E2882A2-8C6D-4FC7-858D-726659638569}" srcOrd="0" destOrd="0" presId="urn:microsoft.com/office/officeart/2005/8/layout/process1"/>
    <dgm:cxn modelId="{18F57BFC-BF8F-45EE-8FD0-C9B6E7B7BD8A}" type="presParOf" srcId="{F10DEF31-9C02-465F-A363-B217FF4AE3B8}" destId="{C5A1F1CA-B9C4-44D0-BD73-0E00E62AEF97}" srcOrd="1" destOrd="0" presId="urn:microsoft.com/office/officeart/2005/8/layout/process1"/>
    <dgm:cxn modelId="{05FF519A-FE59-4AAD-B448-E0334F51AC06}" type="presParOf" srcId="{C5A1F1CA-B9C4-44D0-BD73-0E00E62AEF97}" destId="{8E5F2770-7E98-4FE0-9257-26691ADE6568}" srcOrd="0" destOrd="0" presId="urn:microsoft.com/office/officeart/2005/8/layout/process1"/>
    <dgm:cxn modelId="{F04D1B57-9236-4490-9D9B-B84B672EDD32}" type="presParOf" srcId="{F10DEF31-9C02-465F-A363-B217FF4AE3B8}" destId="{145B81FC-11AF-4959-9921-B7A3FDC21E26}" srcOrd="2" destOrd="0" presId="urn:microsoft.com/office/officeart/2005/8/layout/process1"/>
    <dgm:cxn modelId="{54A613BB-424C-473B-B68B-7C7531C0DB03}" type="presParOf" srcId="{F10DEF31-9C02-465F-A363-B217FF4AE3B8}" destId="{FA351956-8B0B-4B55-89A6-E1B03218201E}" srcOrd="3" destOrd="0" presId="urn:microsoft.com/office/officeart/2005/8/layout/process1"/>
    <dgm:cxn modelId="{4D2AFFDE-0BFC-4A3F-9406-188B275A402D}" type="presParOf" srcId="{FA351956-8B0B-4B55-89A6-E1B03218201E}" destId="{37448633-C5C7-4D5C-B0AC-00B48A7D8BEE}" srcOrd="0" destOrd="0" presId="urn:microsoft.com/office/officeart/2005/8/layout/process1"/>
    <dgm:cxn modelId="{14E2D4ED-DD43-4696-B29C-18E610F2DE83}" type="presParOf" srcId="{F10DEF31-9C02-465F-A363-B217FF4AE3B8}" destId="{25B0B280-5081-4289-9909-259DE4047063}"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F9A179C1-8CA0-4235-89D0-3F29B7068149}" type="doc">
      <dgm:prSet loTypeId="urn:microsoft.com/office/officeart/2005/8/layout/default#15" loCatId="list" qsTypeId="urn:microsoft.com/office/officeart/2005/8/quickstyle/simple1" qsCatId="simple" csTypeId="urn:microsoft.com/office/officeart/2005/8/colors/accent1_2" csCatId="accent1" phldr="1"/>
      <dgm:spPr/>
      <dgm:t>
        <a:bodyPr/>
        <a:lstStyle/>
        <a:p>
          <a:endParaRPr lang="en-GB"/>
        </a:p>
      </dgm:t>
    </dgm:pt>
    <dgm:pt modelId="{A8953E7D-5B70-41B4-A5E6-836EB42F1839}">
      <dgm:prSet phldrT="[Text]"/>
      <dgm:spPr/>
      <dgm:t>
        <a:bodyPr/>
        <a:lstStyle/>
        <a:p>
          <a:r>
            <a:rPr lang="en-GB" b="0" i="1" dirty="0" smtClean="0"/>
            <a:t>Latest time to reach a node so as to expect to reach the goal at the pre-specified time</a:t>
          </a:r>
          <a:endParaRPr lang="en-GB" b="0" i="1" dirty="0"/>
        </a:p>
      </dgm:t>
    </dgm:pt>
    <dgm:pt modelId="{1FDCB5AE-B514-4D83-B56C-0BE19B2EEE0D}" type="parTrans" cxnId="{5AE62A87-D2C5-45DE-98CE-E86973E00225}">
      <dgm:prSet/>
      <dgm:spPr/>
      <dgm:t>
        <a:bodyPr/>
        <a:lstStyle/>
        <a:p>
          <a:endParaRPr lang="en-GB" i="1"/>
        </a:p>
      </dgm:t>
    </dgm:pt>
    <dgm:pt modelId="{BF577DFE-B955-4DDE-8C48-F23AC07148AE}" type="sibTrans" cxnId="{5AE62A87-D2C5-45DE-98CE-E86973E00225}">
      <dgm:prSet/>
      <dgm:spPr/>
      <dgm:t>
        <a:bodyPr/>
        <a:lstStyle/>
        <a:p>
          <a:endParaRPr lang="en-GB" i="1"/>
        </a:p>
      </dgm:t>
    </dgm:pt>
    <dgm:pt modelId="{98916CDB-59D9-417F-BAF8-C7540EB08217}" type="pres">
      <dgm:prSet presAssocID="{F9A179C1-8CA0-4235-89D0-3F29B7068149}" presName="diagram" presStyleCnt="0">
        <dgm:presLayoutVars>
          <dgm:dir/>
          <dgm:resizeHandles val="exact"/>
        </dgm:presLayoutVars>
      </dgm:prSet>
      <dgm:spPr/>
      <dgm:t>
        <a:bodyPr/>
        <a:lstStyle/>
        <a:p>
          <a:endParaRPr lang="en-GB"/>
        </a:p>
      </dgm:t>
    </dgm:pt>
    <dgm:pt modelId="{83436156-8625-4C89-8539-71D5FBCDF831}" type="pres">
      <dgm:prSet presAssocID="{A8953E7D-5B70-41B4-A5E6-836EB42F1839}" presName="node" presStyleLbl="node1" presStyleIdx="0" presStyleCnt="1">
        <dgm:presLayoutVars>
          <dgm:bulletEnabled val="1"/>
        </dgm:presLayoutVars>
      </dgm:prSet>
      <dgm:spPr/>
      <dgm:t>
        <a:bodyPr/>
        <a:lstStyle/>
        <a:p>
          <a:endParaRPr lang="en-GB"/>
        </a:p>
      </dgm:t>
    </dgm:pt>
  </dgm:ptLst>
  <dgm:cxnLst>
    <dgm:cxn modelId="{AAA28076-BE72-4366-93A6-A66C51B0E6DF}" type="presOf" srcId="{F9A179C1-8CA0-4235-89D0-3F29B7068149}" destId="{98916CDB-59D9-417F-BAF8-C7540EB08217}" srcOrd="0" destOrd="0" presId="urn:microsoft.com/office/officeart/2005/8/layout/default#15"/>
    <dgm:cxn modelId="{BC69F798-FE3A-4BC2-AB9F-E696FC18F9FC}" type="presOf" srcId="{A8953E7D-5B70-41B4-A5E6-836EB42F1839}" destId="{83436156-8625-4C89-8539-71D5FBCDF831}" srcOrd="0" destOrd="0" presId="urn:microsoft.com/office/officeart/2005/8/layout/default#15"/>
    <dgm:cxn modelId="{5AE62A87-D2C5-45DE-98CE-E86973E00225}" srcId="{F9A179C1-8CA0-4235-89D0-3F29B7068149}" destId="{A8953E7D-5B70-41B4-A5E6-836EB42F1839}" srcOrd="0" destOrd="0" parTransId="{1FDCB5AE-B514-4D83-B56C-0BE19B2EEE0D}" sibTransId="{BF577DFE-B955-4DDE-8C48-F23AC07148AE}"/>
    <dgm:cxn modelId="{C8C7AE3F-E525-497E-BEB3-2811BA37B1B5}" type="presParOf" srcId="{98916CDB-59D9-417F-BAF8-C7540EB08217}" destId="{83436156-8625-4C89-8539-71D5FBCDF831}" srcOrd="0" destOrd="0" presId="urn:microsoft.com/office/officeart/2005/8/layout/default#1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1AD495BB-8631-4737-B54E-52CED512CBC8}" type="doc">
      <dgm:prSet loTypeId="urn:microsoft.com/office/officeart/2005/8/layout/process1" loCatId="process" qsTypeId="urn:microsoft.com/office/officeart/2005/8/quickstyle/simple1" qsCatId="simple" csTypeId="urn:microsoft.com/office/officeart/2005/8/colors/accent1_2" csCatId="accent1" phldr="1"/>
      <dgm:spPr/>
    </dgm:pt>
    <dgm:pt modelId="{9BF30275-AF0B-4904-BED0-8CAF8E06AF9A}">
      <dgm:prSet phldrT="[Text]"/>
      <dgm:spPr/>
      <dgm:t>
        <a:bodyPr/>
        <a:lstStyle/>
        <a:p>
          <a:r>
            <a:rPr lang="en-GB" dirty="0" smtClean="0"/>
            <a:t>Simulate the system for various </a:t>
          </a:r>
          <a:r>
            <a:rPr lang="el-GR" dirty="0" smtClean="0">
              <a:latin typeface="Times New Roman"/>
              <a:cs typeface="Times New Roman"/>
            </a:rPr>
            <a:t>α</a:t>
          </a:r>
          <a:r>
            <a:rPr lang="en-GB" dirty="0" smtClean="0">
              <a:latin typeface="Times New Roman"/>
              <a:cs typeface="Times New Roman"/>
            </a:rPr>
            <a:t> for a region</a:t>
          </a:r>
          <a:endParaRPr lang="en-GB" dirty="0"/>
        </a:p>
      </dgm:t>
    </dgm:pt>
    <dgm:pt modelId="{F81A56FA-AFCC-456A-989E-F12CF6E543E5}" type="parTrans" cxnId="{495CAED4-0BAC-4ED1-A590-FE382360FD81}">
      <dgm:prSet/>
      <dgm:spPr/>
      <dgm:t>
        <a:bodyPr/>
        <a:lstStyle/>
        <a:p>
          <a:endParaRPr lang="en-GB"/>
        </a:p>
      </dgm:t>
    </dgm:pt>
    <dgm:pt modelId="{B3FDF6D7-BC6F-4014-B501-73B6511AB159}" type="sibTrans" cxnId="{495CAED4-0BAC-4ED1-A590-FE382360FD81}">
      <dgm:prSet/>
      <dgm:spPr/>
      <dgm:t>
        <a:bodyPr/>
        <a:lstStyle/>
        <a:p>
          <a:endParaRPr lang="en-GB"/>
        </a:p>
      </dgm:t>
    </dgm:pt>
    <dgm:pt modelId="{598B009A-D511-46A2-AF25-EA7283F60D3A}">
      <dgm:prSet phldrT="[Text]"/>
      <dgm:spPr/>
      <dgm:t>
        <a:bodyPr/>
        <a:lstStyle/>
        <a:p>
          <a:r>
            <a:rPr lang="en-GB" dirty="0" smtClean="0"/>
            <a:t>For each simulation compute the percentage of vehicles reaching late</a:t>
          </a:r>
          <a:endParaRPr lang="en-GB" dirty="0"/>
        </a:p>
      </dgm:t>
    </dgm:pt>
    <dgm:pt modelId="{A2821833-64D6-477B-B04B-84C6E5800FA8}" type="parTrans" cxnId="{E6248E9F-CF7E-48B8-A651-10EC2D7C9694}">
      <dgm:prSet/>
      <dgm:spPr/>
      <dgm:t>
        <a:bodyPr/>
        <a:lstStyle/>
        <a:p>
          <a:endParaRPr lang="en-GB"/>
        </a:p>
      </dgm:t>
    </dgm:pt>
    <dgm:pt modelId="{6AF23901-35B8-4C24-ABD2-12064C0131FB}" type="sibTrans" cxnId="{E6248E9F-CF7E-48B8-A651-10EC2D7C9694}">
      <dgm:prSet/>
      <dgm:spPr/>
      <dgm:t>
        <a:bodyPr/>
        <a:lstStyle/>
        <a:p>
          <a:endParaRPr lang="en-GB"/>
        </a:p>
      </dgm:t>
    </dgm:pt>
    <dgm:pt modelId="{723D2626-0238-4D07-B8A5-C801529B26AA}">
      <dgm:prSet phldrT="[Text]"/>
      <dgm:spPr/>
      <dgm:t>
        <a:bodyPr/>
        <a:lstStyle/>
        <a:p>
          <a:r>
            <a:rPr lang="en-GB" dirty="0" smtClean="0"/>
            <a:t>Draw a graph between </a:t>
          </a:r>
          <a:r>
            <a:rPr lang="el-GR" dirty="0" smtClean="0">
              <a:latin typeface="Times New Roman"/>
              <a:cs typeface="Times New Roman"/>
            </a:rPr>
            <a:t>α</a:t>
          </a:r>
          <a:r>
            <a:rPr lang="en-GB" dirty="0" smtClean="0">
              <a:latin typeface="Times New Roman"/>
              <a:cs typeface="Times New Roman"/>
            </a:rPr>
            <a:t> and the other metrics</a:t>
          </a:r>
        </a:p>
      </dgm:t>
    </dgm:pt>
    <dgm:pt modelId="{B6CDAD8B-7AF3-44E7-B9C3-5A80D581EA57}" type="parTrans" cxnId="{0DE4D99D-BFC8-4FB3-BCF4-6A063C6D6AC6}">
      <dgm:prSet/>
      <dgm:spPr/>
      <dgm:t>
        <a:bodyPr/>
        <a:lstStyle/>
        <a:p>
          <a:endParaRPr lang="en-GB"/>
        </a:p>
      </dgm:t>
    </dgm:pt>
    <dgm:pt modelId="{093A6FE5-36AA-43B1-9922-D2464C450DAF}" type="sibTrans" cxnId="{0DE4D99D-BFC8-4FB3-BCF4-6A063C6D6AC6}">
      <dgm:prSet/>
      <dgm:spPr/>
      <dgm:t>
        <a:bodyPr/>
        <a:lstStyle/>
        <a:p>
          <a:endParaRPr lang="en-GB"/>
        </a:p>
      </dgm:t>
    </dgm:pt>
    <dgm:pt modelId="{3D02F1D6-EBAD-46A7-BB16-5A524107FC00}">
      <dgm:prSet phldrT="[Text]"/>
      <dgm:spPr/>
      <dgm:t>
        <a:bodyPr/>
        <a:lstStyle/>
        <a:p>
          <a:r>
            <a:rPr lang="en-GB" dirty="0" smtClean="0">
              <a:latin typeface="Times New Roman"/>
              <a:cs typeface="Times New Roman"/>
            </a:rPr>
            <a:t>User can read this graph and decide the value of </a:t>
          </a:r>
          <a:r>
            <a:rPr lang="el-GR" dirty="0" smtClean="0">
              <a:latin typeface="Times New Roman"/>
              <a:cs typeface="Times New Roman"/>
            </a:rPr>
            <a:t>α</a:t>
          </a:r>
          <a:endParaRPr lang="en-GB" dirty="0"/>
        </a:p>
      </dgm:t>
    </dgm:pt>
    <dgm:pt modelId="{1A52A9AE-FD87-48D4-9F1D-32DA0149C25A}" type="parTrans" cxnId="{A0B83694-5FC6-4A08-92DE-06366DA59525}">
      <dgm:prSet/>
      <dgm:spPr/>
      <dgm:t>
        <a:bodyPr/>
        <a:lstStyle/>
        <a:p>
          <a:endParaRPr lang="en-GB"/>
        </a:p>
      </dgm:t>
    </dgm:pt>
    <dgm:pt modelId="{A48AB45C-F80C-4447-9B75-6D7D1B42FFAF}" type="sibTrans" cxnId="{A0B83694-5FC6-4A08-92DE-06366DA59525}">
      <dgm:prSet/>
      <dgm:spPr/>
      <dgm:t>
        <a:bodyPr/>
        <a:lstStyle/>
        <a:p>
          <a:endParaRPr lang="en-GB"/>
        </a:p>
      </dgm:t>
    </dgm:pt>
    <dgm:pt modelId="{7BA70803-971D-432D-9A44-56A28156FDC8}" type="pres">
      <dgm:prSet presAssocID="{1AD495BB-8631-4737-B54E-52CED512CBC8}" presName="Name0" presStyleCnt="0">
        <dgm:presLayoutVars>
          <dgm:dir/>
          <dgm:resizeHandles val="exact"/>
        </dgm:presLayoutVars>
      </dgm:prSet>
      <dgm:spPr/>
    </dgm:pt>
    <dgm:pt modelId="{87FE5C61-2B47-4370-A0C1-2F5433B27E1D}" type="pres">
      <dgm:prSet presAssocID="{9BF30275-AF0B-4904-BED0-8CAF8E06AF9A}" presName="node" presStyleLbl="node1" presStyleIdx="0" presStyleCnt="4">
        <dgm:presLayoutVars>
          <dgm:bulletEnabled val="1"/>
        </dgm:presLayoutVars>
      </dgm:prSet>
      <dgm:spPr/>
      <dgm:t>
        <a:bodyPr/>
        <a:lstStyle/>
        <a:p>
          <a:endParaRPr lang="en-GB"/>
        </a:p>
      </dgm:t>
    </dgm:pt>
    <dgm:pt modelId="{FE8517A7-AA74-4A72-8289-BE1A6A043DE8}" type="pres">
      <dgm:prSet presAssocID="{B3FDF6D7-BC6F-4014-B501-73B6511AB159}" presName="sibTrans" presStyleLbl="sibTrans2D1" presStyleIdx="0" presStyleCnt="3"/>
      <dgm:spPr/>
      <dgm:t>
        <a:bodyPr/>
        <a:lstStyle/>
        <a:p>
          <a:endParaRPr lang="en-GB"/>
        </a:p>
      </dgm:t>
    </dgm:pt>
    <dgm:pt modelId="{318DB312-28DF-461F-9254-7EEE15443A0A}" type="pres">
      <dgm:prSet presAssocID="{B3FDF6D7-BC6F-4014-B501-73B6511AB159}" presName="connectorText" presStyleLbl="sibTrans2D1" presStyleIdx="0" presStyleCnt="3"/>
      <dgm:spPr/>
      <dgm:t>
        <a:bodyPr/>
        <a:lstStyle/>
        <a:p>
          <a:endParaRPr lang="en-GB"/>
        </a:p>
      </dgm:t>
    </dgm:pt>
    <dgm:pt modelId="{0AE40AF0-5AA8-4C51-A1B5-4E98D511DACC}" type="pres">
      <dgm:prSet presAssocID="{598B009A-D511-46A2-AF25-EA7283F60D3A}" presName="node" presStyleLbl="node1" presStyleIdx="1" presStyleCnt="4">
        <dgm:presLayoutVars>
          <dgm:bulletEnabled val="1"/>
        </dgm:presLayoutVars>
      </dgm:prSet>
      <dgm:spPr/>
      <dgm:t>
        <a:bodyPr/>
        <a:lstStyle/>
        <a:p>
          <a:endParaRPr lang="en-GB"/>
        </a:p>
      </dgm:t>
    </dgm:pt>
    <dgm:pt modelId="{4DB8DA44-2EF2-4DF2-A20A-CD12CB24B552}" type="pres">
      <dgm:prSet presAssocID="{6AF23901-35B8-4C24-ABD2-12064C0131FB}" presName="sibTrans" presStyleLbl="sibTrans2D1" presStyleIdx="1" presStyleCnt="3"/>
      <dgm:spPr/>
      <dgm:t>
        <a:bodyPr/>
        <a:lstStyle/>
        <a:p>
          <a:endParaRPr lang="en-GB"/>
        </a:p>
      </dgm:t>
    </dgm:pt>
    <dgm:pt modelId="{145C4F04-8556-486C-B0D3-9C3AAA946712}" type="pres">
      <dgm:prSet presAssocID="{6AF23901-35B8-4C24-ABD2-12064C0131FB}" presName="connectorText" presStyleLbl="sibTrans2D1" presStyleIdx="1" presStyleCnt="3"/>
      <dgm:spPr/>
      <dgm:t>
        <a:bodyPr/>
        <a:lstStyle/>
        <a:p>
          <a:endParaRPr lang="en-GB"/>
        </a:p>
      </dgm:t>
    </dgm:pt>
    <dgm:pt modelId="{711009B9-2544-4B6B-A80F-E7C39EA0E19A}" type="pres">
      <dgm:prSet presAssocID="{723D2626-0238-4D07-B8A5-C801529B26AA}" presName="node" presStyleLbl="node1" presStyleIdx="2" presStyleCnt="4">
        <dgm:presLayoutVars>
          <dgm:bulletEnabled val="1"/>
        </dgm:presLayoutVars>
      </dgm:prSet>
      <dgm:spPr/>
      <dgm:t>
        <a:bodyPr/>
        <a:lstStyle/>
        <a:p>
          <a:endParaRPr lang="en-GB"/>
        </a:p>
      </dgm:t>
    </dgm:pt>
    <dgm:pt modelId="{C01A4F26-7EB9-4FAC-BF0F-299931F564B6}" type="pres">
      <dgm:prSet presAssocID="{093A6FE5-36AA-43B1-9922-D2464C450DAF}" presName="sibTrans" presStyleLbl="sibTrans2D1" presStyleIdx="2" presStyleCnt="3"/>
      <dgm:spPr/>
      <dgm:t>
        <a:bodyPr/>
        <a:lstStyle/>
        <a:p>
          <a:endParaRPr lang="en-GB"/>
        </a:p>
      </dgm:t>
    </dgm:pt>
    <dgm:pt modelId="{4442EFA2-8BD7-4148-A1B3-668C629DEF73}" type="pres">
      <dgm:prSet presAssocID="{093A6FE5-36AA-43B1-9922-D2464C450DAF}" presName="connectorText" presStyleLbl="sibTrans2D1" presStyleIdx="2" presStyleCnt="3"/>
      <dgm:spPr/>
      <dgm:t>
        <a:bodyPr/>
        <a:lstStyle/>
        <a:p>
          <a:endParaRPr lang="en-GB"/>
        </a:p>
      </dgm:t>
    </dgm:pt>
    <dgm:pt modelId="{85091266-2975-4007-BDF7-0FF4BBCDDD2F}" type="pres">
      <dgm:prSet presAssocID="{3D02F1D6-EBAD-46A7-BB16-5A524107FC00}" presName="node" presStyleLbl="node1" presStyleIdx="3" presStyleCnt="4">
        <dgm:presLayoutVars>
          <dgm:bulletEnabled val="1"/>
        </dgm:presLayoutVars>
      </dgm:prSet>
      <dgm:spPr/>
      <dgm:t>
        <a:bodyPr/>
        <a:lstStyle/>
        <a:p>
          <a:endParaRPr lang="en-GB"/>
        </a:p>
      </dgm:t>
    </dgm:pt>
  </dgm:ptLst>
  <dgm:cxnLst>
    <dgm:cxn modelId="{91E4C24E-B9CF-4F5E-8720-D9B3CDD6C4AF}" type="presOf" srcId="{B3FDF6D7-BC6F-4014-B501-73B6511AB159}" destId="{318DB312-28DF-461F-9254-7EEE15443A0A}" srcOrd="1" destOrd="0" presId="urn:microsoft.com/office/officeart/2005/8/layout/process1"/>
    <dgm:cxn modelId="{CEE7BBCC-B49E-4043-8BFA-4D7D5AF6A2D0}" type="presOf" srcId="{093A6FE5-36AA-43B1-9922-D2464C450DAF}" destId="{C01A4F26-7EB9-4FAC-BF0F-299931F564B6}" srcOrd="0" destOrd="0" presId="urn:microsoft.com/office/officeart/2005/8/layout/process1"/>
    <dgm:cxn modelId="{A0B83694-5FC6-4A08-92DE-06366DA59525}" srcId="{1AD495BB-8631-4737-B54E-52CED512CBC8}" destId="{3D02F1D6-EBAD-46A7-BB16-5A524107FC00}" srcOrd="3" destOrd="0" parTransId="{1A52A9AE-FD87-48D4-9F1D-32DA0149C25A}" sibTransId="{A48AB45C-F80C-4447-9B75-6D7D1B42FFAF}"/>
    <dgm:cxn modelId="{0DE4D99D-BFC8-4FB3-BCF4-6A063C6D6AC6}" srcId="{1AD495BB-8631-4737-B54E-52CED512CBC8}" destId="{723D2626-0238-4D07-B8A5-C801529B26AA}" srcOrd="2" destOrd="0" parTransId="{B6CDAD8B-7AF3-44E7-B9C3-5A80D581EA57}" sibTransId="{093A6FE5-36AA-43B1-9922-D2464C450DAF}"/>
    <dgm:cxn modelId="{311D9BAB-0D5B-4709-BA4E-4EDF53598AA7}" type="presOf" srcId="{3D02F1D6-EBAD-46A7-BB16-5A524107FC00}" destId="{85091266-2975-4007-BDF7-0FF4BBCDDD2F}" srcOrd="0" destOrd="0" presId="urn:microsoft.com/office/officeart/2005/8/layout/process1"/>
    <dgm:cxn modelId="{F201EDC0-DBD7-4682-B13D-D208B0891B8A}" type="presOf" srcId="{1AD495BB-8631-4737-B54E-52CED512CBC8}" destId="{7BA70803-971D-432D-9A44-56A28156FDC8}" srcOrd="0" destOrd="0" presId="urn:microsoft.com/office/officeart/2005/8/layout/process1"/>
    <dgm:cxn modelId="{16126A55-9787-4B39-A05E-2864F7C17EC7}" type="presOf" srcId="{093A6FE5-36AA-43B1-9922-D2464C450DAF}" destId="{4442EFA2-8BD7-4148-A1B3-668C629DEF73}" srcOrd="1" destOrd="0" presId="urn:microsoft.com/office/officeart/2005/8/layout/process1"/>
    <dgm:cxn modelId="{E6248E9F-CF7E-48B8-A651-10EC2D7C9694}" srcId="{1AD495BB-8631-4737-B54E-52CED512CBC8}" destId="{598B009A-D511-46A2-AF25-EA7283F60D3A}" srcOrd="1" destOrd="0" parTransId="{A2821833-64D6-477B-B04B-84C6E5800FA8}" sibTransId="{6AF23901-35B8-4C24-ABD2-12064C0131FB}"/>
    <dgm:cxn modelId="{DE8B5FC0-58FC-4926-8FBE-CB3076EE36E7}" type="presOf" srcId="{6AF23901-35B8-4C24-ABD2-12064C0131FB}" destId="{4DB8DA44-2EF2-4DF2-A20A-CD12CB24B552}" srcOrd="0" destOrd="0" presId="urn:microsoft.com/office/officeart/2005/8/layout/process1"/>
    <dgm:cxn modelId="{E2AE40ED-5590-4EF5-A6BE-71BB7353EC42}" type="presOf" srcId="{598B009A-D511-46A2-AF25-EA7283F60D3A}" destId="{0AE40AF0-5AA8-4C51-A1B5-4E98D511DACC}" srcOrd="0" destOrd="0" presId="urn:microsoft.com/office/officeart/2005/8/layout/process1"/>
    <dgm:cxn modelId="{36170956-FC9C-42ED-94BE-8729BD113A8A}" type="presOf" srcId="{9BF30275-AF0B-4904-BED0-8CAF8E06AF9A}" destId="{87FE5C61-2B47-4370-A0C1-2F5433B27E1D}" srcOrd="0" destOrd="0" presId="urn:microsoft.com/office/officeart/2005/8/layout/process1"/>
    <dgm:cxn modelId="{1DEF7665-D5B9-4491-886D-489D6ECF2B50}" type="presOf" srcId="{6AF23901-35B8-4C24-ABD2-12064C0131FB}" destId="{145C4F04-8556-486C-B0D3-9C3AAA946712}" srcOrd="1" destOrd="0" presId="urn:microsoft.com/office/officeart/2005/8/layout/process1"/>
    <dgm:cxn modelId="{4F5D6BCF-4DE9-4177-B643-6DD10210FC0E}" type="presOf" srcId="{B3FDF6D7-BC6F-4014-B501-73B6511AB159}" destId="{FE8517A7-AA74-4A72-8289-BE1A6A043DE8}" srcOrd="0" destOrd="0" presId="urn:microsoft.com/office/officeart/2005/8/layout/process1"/>
    <dgm:cxn modelId="{495CAED4-0BAC-4ED1-A590-FE382360FD81}" srcId="{1AD495BB-8631-4737-B54E-52CED512CBC8}" destId="{9BF30275-AF0B-4904-BED0-8CAF8E06AF9A}" srcOrd="0" destOrd="0" parTransId="{F81A56FA-AFCC-456A-989E-F12CF6E543E5}" sibTransId="{B3FDF6D7-BC6F-4014-B501-73B6511AB159}"/>
    <dgm:cxn modelId="{7566D04E-F6F4-432A-9CDF-8A83C3B8E6C5}" type="presOf" srcId="{723D2626-0238-4D07-B8A5-C801529B26AA}" destId="{711009B9-2544-4B6B-A80F-E7C39EA0E19A}" srcOrd="0" destOrd="0" presId="urn:microsoft.com/office/officeart/2005/8/layout/process1"/>
    <dgm:cxn modelId="{3E339DA1-FAA3-45C5-9159-D9710B0AC019}" type="presParOf" srcId="{7BA70803-971D-432D-9A44-56A28156FDC8}" destId="{87FE5C61-2B47-4370-A0C1-2F5433B27E1D}" srcOrd="0" destOrd="0" presId="urn:microsoft.com/office/officeart/2005/8/layout/process1"/>
    <dgm:cxn modelId="{6093570D-C81D-44D0-9167-FBF3F90D54A3}" type="presParOf" srcId="{7BA70803-971D-432D-9A44-56A28156FDC8}" destId="{FE8517A7-AA74-4A72-8289-BE1A6A043DE8}" srcOrd="1" destOrd="0" presId="urn:microsoft.com/office/officeart/2005/8/layout/process1"/>
    <dgm:cxn modelId="{CC983449-4BFD-4B3C-80B3-25C3C6A6AE40}" type="presParOf" srcId="{FE8517A7-AA74-4A72-8289-BE1A6A043DE8}" destId="{318DB312-28DF-461F-9254-7EEE15443A0A}" srcOrd="0" destOrd="0" presId="urn:microsoft.com/office/officeart/2005/8/layout/process1"/>
    <dgm:cxn modelId="{46657A8C-2906-4EFF-91BC-A0643497B655}" type="presParOf" srcId="{7BA70803-971D-432D-9A44-56A28156FDC8}" destId="{0AE40AF0-5AA8-4C51-A1B5-4E98D511DACC}" srcOrd="2" destOrd="0" presId="urn:microsoft.com/office/officeart/2005/8/layout/process1"/>
    <dgm:cxn modelId="{DA925001-4459-4BDA-89A3-AA56D136960B}" type="presParOf" srcId="{7BA70803-971D-432D-9A44-56A28156FDC8}" destId="{4DB8DA44-2EF2-4DF2-A20A-CD12CB24B552}" srcOrd="3" destOrd="0" presId="urn:microsoft.com/office/officeart/2005/8/layout/process1"/>
    <dgm:cxn modelId="{E406AD52-8A08-4D51-839A-6350E9F68C9D}" type="presParOf" srcId="{4DB8DA44-2EF2-4DF2-A20A-CD12CB24B552}" destId="{145C4F04-8556-486C-B0D3-9C3AAA946712}" srcOrd="0" destOrd="0" presId="urn:microsoft.com/office/officeart/2005/8/layout/process1"/>
    <dgm:cxn modelId="{4C267284-7950-40FD-A074-467A39AC0C63}" type="presParOf" srcId="{7BA70803-971D-432D-9A44-56A28156FDC8}" destId="{711009B9-2544-4B6B-A80F-E7C39EA0E19A}" srcOrd="4" destOrd="0" presId="urn:microsoft.com/office/officeart/2005/8/layout/process1"/>
    <dgm:cxn modelId="{0F24A44A-D297-4B0F-945A-CDCB90F2895C}" type="presParOf" srcId="{7BA70803-971D-432D-9A44-56A28156FDC8}" destId="{C01A4F26-7EB9-4FAC-BF0F-299931F564B6}" srcOrd="5" destOrd="0" presId="urn:microsoft.com/office/officeart/2005/8/layout/process1"/>
    <dgm:cxn modelId="{EDA441B1-D373-4D1E-B494-E3D2F0A0268F}" type="presParOf" srcId="{C01A4F26-7EB9-4FAC-BF0F-299931F564B6}" destId="{4442EFA2-8BD7-4148-A1B3-668C629DEF73}" srcOrd="0" destOrd="0" presId="urn:microsoft.com/office/officeart/2005/8/layout/process1"/>
    <dgm:cxn modelId="{9A448E6E-AB8C-4842-8040-6C5F7077C499}" type="presParOf" srcId="{7BA70803-971D-432D-9A44-56A28156FDC8}" destId="{85091266-2975-4007-BDF7-0FF4BBCDDD2F}"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202DAD6-F68E-4DC5-A917-22B25697C28F}" type="doc">
      <dgm:prSet loTypeId="urn:microsoft.com/office/officeart/2005/8/layout/pyramid2" loCatId="list" qsTypeId="urn:microsoft.com/office/officeart/2005/8/quickstyle/simple3" qsCatId="simple" csTypeId="urn:microsoft.com/office/officeart/2005/8/colors/accent1_2" csCatId="accent1" phldr="1"/>
      <dgm:spPr/>
    </dgm:pt>
    <dgm:pt modelId="{71AC6684-5830-4EB5-8464-F88FCCF99013}">
      <dgm:prSet phldrT="[Text]"/>
      <dgm:spPr/>
      <dgm:t>
        <a:bodyPr/>
        <a:lstStyle/>
        <a:p>
          <a:r>
            <a:rPr lang="en-GB" dirty="0" smtClean="0"/>
            <a:t>Important</a:t>
          </a:r>
          <a:endParaRPr lang="en-GB" dirty="0"/>
        </a:p>
      </dgm:t>
    </dgm:pt>
    <dgm:pt modelId="{D309642D-DB07-43FD-A2AF-407EB6B5ACF4}" type="parTrans" cxnId="{28B1CA24-87B3-4090-9C0C-D2950A78D3CD}">
      <dgm:prSet/>
      <dgm:spPr/>
      <dgm:t>
        <a:bodyPr/>
        <a:lstStyle/>
        <a:p>
          <a:endParaRPr lang="en-GB"/>
        </a:p>
      </dgm:t>
    </dgm:pt>
    <dgm:pt modelId="{D85DEDE4-D08B-4765-A744-EAD55CCCE9E9}" type="sibTrans" cxnId="{28B1CA24-87B3-4090-9C0C-D2950A78D3CD}">
      <dgm:prSet/>
      <dgm:spPr/>
      <dgm:t>
        <a:bodyPr/>
        <a:lstStyle/>
        <a:p>
          <a:endParaRPr lang="en-GB"/>
        </a:p>
      </dgm:t>
    </dgm:pt>
    <dgm:pt modelId="{80215B5C-70FA-456C-96EB-700394D3F550}">
      <dgm:prSet phldrT="[Text]"/>
      <dgm:spPr/>
      <dgm:t>
        <a:bodyPr/>
        <a:lstStyle/>
        <a:p>
          <a:r>
            <a:rPr lang="en-GB" dirty="0" smtClean="0"/>
            <a:t>Somewhat important</a:t>
          </a:r>
          <a:endParaRPr lang="en-GB" dirty="0"/>
        </a:p>
      </dgm:t>
    </dgm:pt>
    <dgm:pt modelId="{427917BF-3A11-4280-A69A-874FBEA34626}" type="parTrans" cxnId="{1AB2FC5C-F745-455D-ACA2-3D2712BA3CE5}">
      <dgm:prSet/>
      <dgm:spPr/>
      <dgm:t>
        <a:bodyPr/>
        <a:lstStyle/>
        <a:p>
          <a:endParaRPr lang="en-GB"/>
        </a:p>
      </dgm:t>
    </dgm:pt>
    <dgm:pt modelId="{1836FBD0-5A73-4C76-A2BD-E85FA8889450}" type="sibTrans" cxnId="{1AB2FC5C-F745-455D-ACA2-3D2712BA3CE5}">
      <dgm:prSet/>
      <dgm:spPr/>
      <dgm:t>
        <a:bodyPr/>
        <a:lstStyle/>
        <a:p>
          <a:endParaRPr lang="en-GB"/>
        </a:p>
      </dgm:t>
    </dgm:pt>
    <dgm:pt modelId="{F5BE5B05-0BF0-46FA-9D66-122C97710758}">
      <dgm:prSet phldrT="[Text]"/>
      <dgm:spPr/>
      <dgm:t>
        <a:bodyPr/>
        <a:lstStyle/>
        <a:p>
          <a:r>
            <a:rPr lang="en-GB" dirty="0" smtClean="0"/>
            <a:t>Not at all important</a:t>
          </a:r>
          <a:endParaRPr lang="en-GB" dirty="0"/>
        </a:p>
      </dgm:t>
    </dgm:pt>
    <dgm:pt modelId="{8FF418AB-6864-4616-81D9-A7C041E94D70}" type="parTrans" cxnId="{5916A4BA-8992-46C8-A9F7-D0657E3256ED}">
      <dgm:prSet/>
      <dgm:spPr/>
      <dgm:t>
        <a:bodyPr/>
        <a:lstStyle/>
        <a:p>
          <a:endParaRPr lang="en-GB"/>
        </a:p>
      </dgm:t>
    </dgm:pt>
    <dgm:pt modelId="{7D1B8274-0690-478C-A0EF-2193DDE03EC7}" type="sibTrans" cxnId="{5916A4BA-8992-46C8-A9F7-D0657E3256ED}">
      <dgm:prSet/>
      <dgm:spPr/>
      <dgm:t>
        <a:bodyPr/>
        <a:lstStyle/>
        <a:p>
          <a:endParaRPr lang="en-GB"/>
        </a:p>
      </dgm:t>
    </dgm:pt>
    <dgm:pt modelId="{3D5EE402-E6F6-4FD2-9616-F66F2ED133CE}">
      <dgm:prSet phldrT="[Text]"/>
      <dgm:spPr/>
      <dgm:t>
        <a:bodyPr/>
        <a:lstStyle/>
        <a:p>
          <a:r>
            <a:rPr lang="en-GB" dirty="0" smtClean="0"/>
            <a:t>E.g. Watching a movie</a:t>
          </a:r>
          <a:endParaRPr lang="en-GB" dirty="0"/>
        </a:p>
      </dgm:t>
    </dgm:pt>
    <dgm:pt modelId="{009CD4EA-83E4-443F-A707-E50A038EC116}" type="parTrans" cxnId="{0812E946-A368-4084-AF6D-13ED7824D1C2}">
      <dgm:prSet/>
      <dgm:spPr/>
      <dgm:t>
        <a:bodyPr/>
        <a:lstStyle/>
        <a:p>
          <a:endParaRPr lang="en-GB"/>
        </a:p>
      </dgm:t>
    </dgm:pt>
    <dgm:pt modelId="{0EB91EE3-1F04-4013-92A6-84D391563A40}" type="sibTrans" cxnId="{0812E946-A368-4084-AF6D-13ED7824D1C2}">
      <dgm:prSet/>
      <dgm:spPr/>
      <dgm:t>
        <a:bodyPr/>
        <a:lstStyle/>
        <a:p>
          <a:endParaRPr lang="en-GB"/>
        </a:p>
      </dgm:t>
    </dgm:pt>
    <dgm:pt modelId="{12885ABD-1377-4951-B918-CC5F81EE6D98}">
      <dgm:prSet phldrT="[Text]"/>
      <dgm:spPr/>
      <dgm:t>
        <a:bodyPr/>
        <a:lstStyle/>
        <a:p>
          <a:r>
            <a:rPr lang="en-GB" dirty="0" smtClean="0"/>
            <a:t>Going for a leisure trip</a:t>
          </a:r>
          <a:endParaRPr lang="en-GB" dirty="0"/>
        </a:p>
      </dgm:t>
    </dgm:pt>
    <dgm:pt modelId="{AEA092E2-01C2-4922-A9F9-97C9996224DB}" type="parTrans" cxnId="{9500A4E5-DCAF-4CF5-835D-26AFFAEBC734}">
      <dgm:prSet/>
      <dgm:spPr/>
      <dgm:t>
        <a:bodyPr/>
        <a:lstStyle/>
        <a:p>
          <a:endParaRPr lang="en-GB"/>
        </a:p>
      </dgm:t>
    </dgm:pt>
    <dgm:pt modelId="{4CF70A30-77EE-4705-A61D-B5110AA07F0F}" type="sibTrans" cxnId="{9500A4E5-DCAF-4CF5-835D-26AFFAEBC734}">
      <dgm:prSet/>
      <dgm:spPr/>
      <dgm:t>
        <a:bodyPr/>
        <a:lstStyle/>
        <a:p>
          <a:endParaRPr lang="en-GB"/>
        </a:p>
      </dgm:t>
    </dgm:pt>
    <dgm:pt modelId="{EED7D34B-B665-4E95-A3FB-236D6A7BC011}">
      <dgm:prSet phldrT="[Text]"/>
      <dgm:spPr/>
      <dgm:t>
        <a:bodyPr/>
        <a:lstStyle/>
        <a:p>
          <a:r>
            <a:rPr lang="en-GB" dirty="0" smtClean="0"/>
            <a:t>E.g. Meeting friends</a:t>
          </a:r>
          <a:endParaRPr lang="en-GB" dirty="0"/>
        </a:p>
      </dgm:t>
    </dgm:pt>
    <dgm:pt modelId="{8CFF287E-753D-4957-A036-255B9DC806C0}" type="parTrans" cxnId="{A6411ACC-1696-43A4-B519-73A113B0D889}">
      <dgm:prSet/>
      <dgm:spPr/>
      <dgm:t>
        <a:bodyPr/>
        <a:lstStyle/>
        <a:p>
          <a:endParaRPr lang="en-GB"/>
        </a:p>
      </dgm:t>
    </dgm:pt>
    <dgm:pt modelId="{1F03FBC0-C11E-43CD-81EE-8C46E4D113C2}" type="sibTrans" cxnId="{A6411ACC-1696-43A4-B519-73A113B0D889}">
      <dgm:prSet/>
      <dgm:spPr/>
      <dgm:t>
        <a:bodyPr/>
        <a:lstStyle/>
        <a:p>
          <a:endParaRPr lang="en-GB"/>
        </a:p>
      </dgm:t>
    </dgm:pt>
    <dgm:pt modelId="{3821D9FA-D33C-4389-AB5A-F15DF3B91371}">
      <dgm:prSet phldrT="[Text]"/>
      <dgm:spPr/>
      <dgm:t>
        <a:bodyPr/>
        <a:lstStyle/>
        <a:p>
          <a:r>
            <a:rPr lang="en-GB" dirty="0" smtClean="0"/>
            <a:t>Very Important</a:t>
          </a:r>
          <a:endParaRPr lang="en-GB" dirty="0"/>
        </a:p>
      </dgm:t>
    </dgm:pt>
    <dgm:pt modelId="{E9D53453-9993-4197-9E6A-4A2D49F7625D}" type="parTrans" cxnId="{784705B5-B11E-4E1C-A38B-AB1A5F1B26F9}">
      <dgm:prSet/>
      <dgm:spPr/>
      <dgm:t>
        <a:bodyPr/>
        <a:lstStyle/>
        <a:p>
          <a:endParaRPr lang="en-GB"/>
        </a:p>
      </dgm:t>
    </dgm:pt>
    <dgm:pt modelId="{E94FEC06-3406-4E03-9BCE-0F40D812F74D}" type="sibTrans" cxnId="{784705B5-B11E-4E1C-A38B-AB1A5F1B26F9}">
      <dgm:prSet/>
      <dgm:spPr/>
      <dgm:t>
        <a:bodyPr/>
        <a:lstStyle/>
        <a:p>
          <a:endParaRPr lang="en-GB"/>
        </a:p>
      </dgm:t>
    </dgm:pt>
    <dgm:pt modelId="{9BE6EF91-8445-446E-8BB9-04C0BADF82FF}">
      <dgm:prSet phldrT="[Text]"/>
      <dgm:spPr/>
      <dgm:t>
        <a:bodyPr/>
        <a:lstStyle/>
        <a:p>
          <a:r>
            <a:rPr lang="en-GB" dirty="0" smtClean="0"/>
            <a:t>E.g. Catching a flight</a:t>
          </a:r>
          <a:endParaRPr lang="en-GB" dirty="0"/>
        </a:p>
      </dgm:t>
    </dgm:pt>
    <dgm:pt modelId="{630D7DD6-6785-4A5F-89AF-3DE05BD7EB0C}" type="parTrans" cxnId="{54CB93A2-0046-42FF-B9F6-28738A30556F}">
      <dgm:prSet/>
      <dgm:spPr/>
      <dgm:t>
        <a:bodyPr/>
        <a:lstStyle/>
        <a:p>
          <a:endParaRPr lang="en-GB"/>
        </a:p>
      </dgm:t>
    </dgm:pt>
    <dgm:pt modelId="{1BC91EBC-5316-4A69-B59E-60D55817E035}" type="sibTrans" cxnId="{54CB93A2-0046-42FF-B9F6-28738A30556F}">
      <dgm:prSet/>
      <dgm:spPr/>
      <dgm:t>
        <a:bodyPr/>
        <a:lstStyle/>
        <a:p>
          <a:endParaRPr lang="en-GB"/>
        </a:p>
      </dgm:t>
    </dgm:pt>
    <dgm:pt modelId="{0DA57D75-EF8E-4903-8036-A84530D37521}" type="pres">
      <dgm:prSet presAssocID="{F202DAD6-F68E-4DC5-A917-22B25697C28F}" presName="compositeShape" presStyleCnt="0">
        <dgm:presLayoutVars>
          <dgm:dir/>
          <dgm:resizeHandles/>
        </dgm:presLayoutVars>
      </dgm:prSet>
      <dgm:spPr/>
    </dgm:pt>
    <dgm:pt modelId="{3386B647-09B5-4578-B3D7-6B1B12951A29}" type="pres">
      <dgm:prSet presAssocID="{F202DAD6-F68E-4DC5-A917-22B25697C28F}" presName="pyramid" presStyleLbl="node1" presStyleIdx="0" presStyleCnt="1"/>
      <dgm:spPr/>
    </dgm:pt>
    <dgm:pt modelId="{CB50BEC0-FB57-4F67-AEB3-A4CDDA566CB4}" type="pres">
      <dgm:prSet presAssocID="{F202DAD6-F68E-4DC5-A917-22B25697C28F}" presName="theList" presStyleCnt="0"/>
      <dgm:spPr/>
    </dgm:pt>
    <dgm:pt modelId="{BF954CD1-BDCD-4016-8D0C-DA09D9A535E5}" type="pres">
      <dgm:prSet presAssocID="{3821D9FA-D33C-4389-AB5A-F15DF3B91371}" presName="aNode" presStyleLbl="fgAcc1" presStyleIdx="0" presStyleCnt="4">
        <dgm:presLayoutVars>
          <dgm:bulletEnabled val="1"/>
        </dgm:presLayoutVars>
      </dgm:prSet>
      <dgm:spPr/>
      <dgm:t>
        <a:bodyPr/>
        <a:lstStyle/>
        <a:p>
          <a:endParaRPr lang="en-GB"/>
        </a:p>
      </dgm:t>
    </dgm:pt>
    <dgm:pt modelId="{B4760DD8-5406-4896-A201-B34E5E10F131}" type="pres">
      <dgm:prSet presAssocID="{3821D9FA-D33C-4389-AB5A-F15DF3B91371}" presName="aSpace" presStyleCnt="0"/>
      <dgm:spPr/>
    </dgm:pt>
    <dgm:pt modelId="{38C2C5B6-9889-43FD-B419-B8F5F8968467}" type="pres">
      <dgm:prSet presAssocID="{71AC6684-5830-4EB5-8464-F88FCCF99013}" presName="aNode" presStyleLbl="fgAcc1" presStyleIdx="1" presStyleCnt="4">
        <dgm:presLayoutVars>
          <dgm:bulletEnabled val="1"/>
        </dgm:presLayoutVars>
      </dgm:prSet>
      <dgm:spPr/>
      <dgm:t>
        <a:bodyPr/>
        <a:lstStyle/>
        <a:p>
          <a:endParaRPr lang="en-GB"/>
        </a:p>
      </dgm:t>
    </dgm:pt>
    <dgm:pt modelId="{9D5C232B-C339-44A1-B6D7-76E83242F5C1}" type="pres">
      <dgm:prSet presAssocID="{71AC6684-5830-4EB5-8464-F88FCCF99013}" presName="aSpace" presStyleCnt="0"/>
      <dgm:spPr/>
    </dgm:pt>
    <dgm:pt modelId="{FE62F797-3B7E-433F-88DD-CF2E545AFE8E}" type="pres">
      <dgm:prSet presAssocID="{80215B5C-70FA-456C-96EB-700394D3F550}" presName="aNode" presStyleLbl="fgAcc1" presStyleIdx="2" presStyleCnt="4">
        <dgm:presLayoutVars>
          <dgm:bulletEnabled val="1"/>
        </dgm:presLayoutVars>
      </dgm:prSet>
      <dgm:spPr/>
      <dgm:t>
        <a:bodyPr/>
        <a:lstStyle/>
        <a:p>
          <a:endParaRPr lang="en-GB"/>
        </a:p>
      </dgm:t>
    </dgm:pt>
    <dgm:pt modelId="{0B2B6634-718E-40E8-AE45-489DE866A31C}" type="pres">
      <dgm:prSet presAssocID="{80215B5C-70FA-456C-96EB-700394D3F550}" presName="aSpace" presStyleCnt="0"/>
      <dgm:spPr/>
    </dgm:pt>
    <dgm:pt modelId="{DA04E15F-E924-4DED-8E97-03F0AB915BD1}" type="pres">
      <dgm:prSet presAssocID="{F5BE5B05-0BF0-46FA-9D66-122C97710758}" presName="aNode" presStyleLbl="fgAcc1" presStyleIdx="3" presStyleCnt="4">
        <dgm:presLayoutVars>
          <dgm:bulletEnabled val="1"/>
        </dgm:presLayoutVars>
      </dgm:prSet>
      <dgm:spPr/>
      <dgm:t>
        <a:bodyPr/>
        <a:lstStyle/>
        <a:p>
          <a:endParaRPr lang="en-GB"/>
        </a:p>
      </dgm:t>
    </dgm:pt>
    <dgm:pt modelId="{DBD3EBA7-4DE3-4B67-9C4D-3367442A1905}" type="pres">
      <dgm:prSet presAssocID="{F5BE5B05-0BF0-46FA-9D66-122C97710758}" presName="aSpace" presStyleCnt="0"/>
      <dgm:spPr/>
    </dgm:pt>
  </dgm:ptLst>
  <dgm:cxnLst>
    <dgm:cxn modelId="{9500A4E5-DCAF-4CF5-835D-26AFFAEBC734}" srcId="{F5BE5B05-0BF0-46FA-9D66-122C97710758}" destId="{12885ABD-1377-4951-B918-CC5F81EE6D98}" srcOrd="0" destOrd="0" parTransId="{AEA092E2-01C2-4922-A9F9-97C9996224DB}" sibTransId="{4CF70A30-77EE-4705-A61D-B5110AA07F0F}"/>
    <dgm:cxn modelId="{3FD5ADEC-338C-45CD-98E6-05E7D7DCB89E}" type="presOf" srcId="{F202DAD6-F68E-4DC5-A917-22B25697C28F}" destId="{0DA57D75-EF8E-4903-8036-A84530D37521}" srcOrd="0" destOrd="0" presId="urn:microsoft.com/office/officeart/2005/8/layout/pyramid2"/>
    <dgm:cxn modelId="{5916A4BA-8992-46C8-A9F7-D0657E3256ED}" srcId="{F202DAD6-F68E-4DC5-A917-22B25697C28F}" destId="{F5BE5B05-0BF0-46FA-9D66-122C97710758}" srcOrd="3" destOrd="0" parTransId="{8FF418AB-6864-4616-81D9-A7C041E94D70}" sibTransId="{7D1B8274-0690-478C-A0EF-2193DDE03EC7}"/>
    <dgm:cxn modelId="{0812E946-A368-4084-AF6D-13ED7824D1C2}" srcId="{71AC6684-5830-4EB5-8464-F88FCCF99013}" destId="{3D5EE402-E6F6-4FD2-9616-F66F2ED133CE}" srcOrd="0" destOrd="0" parTransId="{009CD4EA-83E4-443F-A707-E50A038EC116}" sibTransId="{0EB91EE3-1F04-4013-92A6-84D391563A40}"/>
    <dgm:cxn modelId="{1AB2FC5C-F745-455D-ACA2-3D2712BA3CE5}" srcId="{F202DAD6-F68E-4DC5-A917-22B25697C28F}" destId="{80215B5C-70FA-456C-96EB-700394D3F550}" srcOrd="2" destOrd="0" parTransId="{427917BF-3A11-4280-A69A-874FBEA34626}" sibTransId="{1836FBD0-5A73-4C76-A2BD-E85FA8889450}"/>
    <dgm:cxn modelId="{CE2E49D6-E013-44DD-82AC-6824F64274CA}" type="presOf" srcId="{80215B5C-70FA-456C-96EB-700394D3F550}" destId="{FE62F797-3B7E-433F-88DD-CF2E545AFE8E}" srcOrd="0" destOrd="0" presId="urn:microsoft.com/office/officeart/2005/8/layout/pyramid2"/>
    <dgm:cxn modelId="{560514DB-7597-4E68-ABA8-49FCA8B60BFA}" type="presOf" srcId="{9BE6EF91-8445-446E-8BB9-04C0BADF82FF}" destId="{BF954CD1-BDCD-4016-8D0C-DA09D9A535E5}" srcOrd="0" destOrd="1" presId="urn:microsoft.com/office/officeart/2005/8/layout/pyramid2"/>
    <dgm:cxn modelId="{A6411ACC-1696-43A4-B519-73A113B0D889}" srcId="{80215B5C-70FA-456C-96EB-700394D3F550}" destId="{EED7D34B-B665-4E95-A3FB-236D6A7BC011}" srcOrd="0" destOrd="0" parTransId="{8CFF287E-753D-4957-A036-255B9DC806C0}" sibTransId="{1F03FBC0-C11E-43CD-81EE-8C46E4D113C2}"/>
    <dgm:cxn modelId="{B06F78A2-7D20-4F15-AEFB-D3C9422DE7D5}" type="presOf" srcId="{F5BE5B05-0BF0-46FA-9D66-122C97710758}" destId="{DA04E15F-E924-4DED-8E97-03F0AB915BD1}" srcOrd="0" destOrd="0" presId="urn:microsoft.com/office/officeart/2005/8/layout/pyramid2"/>
    <dgm:cxn modelId="{430CFB47-A5AE-40F5-952B-FDD9737295A9}" type="presOf" srcId="{71AC6684-5830-4EB5-8464-F88FCCF99013}" destId="{38C2C5B6-9889-43FD-B419-B8F5F8968467}" srcOrd="0" destOrd="0" presId="urn:microsoft.com/office/officeart/2005/8/layout/pyramid2"/>
    <dgm:cxn modelId="{784705B5-B11E-4E1C-A38B-AB1A5F1B26F9}" srcId="{F202DAD6-F68E-4DC5-A917-22B25697C28F}" destId="{3821D9FA-D33C-4389-AB5A-F15DF3B91371}" srcOrd="0" destOrd="0" parTransId="{E9D53453-9993-4197-9E6A-4A2D49F7625D}" sibTransId="{E94FEC06-3406-4E03-9BCE-0F40D812F74D}"/>
    <dgm:cxn modelId="{064BEC86-5C80-49F6-B86C-C1DA43234B43}" type="presOf" srcId="{3D5EE402-E6F6-4FD2-9616-F66F2ED133CE}" destId="{38C2C5B6-9889-43FD-B419-B8F5F8968467}" srcOrd="0" destOrd="1" presId="urn:microsoft.com/office/officeart/2005/8/layout/pyramid2"/>
    <dgm:cxn modelId="{2D4D829B-5F10-4436-AD2C-C0CDECDF1AAF}" type="presOf" srcId="{EED7D34B-B665-4E95-A3FB-236D6A7BC011}" destId="{FE62F797-3B7E-433F-88DD-CF2E545AFE8E}" srcOrd="0" destOrd="1" presId="urn:microsoft.com/office/officeart/2005/8/layout/pyramid2"/>
    <dgm:cxn modelId="{28B1CA24-87B3-4090-9C0C-D2950A78D3CD}" srcId="{F202DAD6-F68E-4DC5-A917-22B25697C28F}" destId="{71AC6684-5830-4EB5-8464-F88FCCF99013}" srcOrd="1" destOrd="0" parTransId="{D309642D-DB07-43FD-A2AF-407EB6B5ACF4}" sibTransId="{D85DEDE4-D08B-4765-A744-EAD55CCCE9E9}"/>
    <dgm:cxn modelId="{9176F057-EB4F-48D8-88F6-9EBCB94F6EAF}" type="presOf" srcId="{12885ABD-1377-4951-B918-CC5F81EE6D98}" destId="{DA04E15F-E924-4DED-8E97-03F0AB915BD1}" srcOrd="0" destOrd="1" presId="urn:microsoft.com/office/officeart/2005/8/layout/pyramid2"/>
    <dgm:cxn modelId="{54CB93A2-0046-42FF-B9F6-28738A30556F}" srcId="{3821D9FA-D33C-4389-AB5A-F15DF3B91371}" destId="{9BE6EF91-8445-446E-8BB9-04C0BADF82FF}" srcOrd="0" destOrd="0" parTransId="{630D7DD6-6785-4A5F-89AF-3DE05BD7EB0C}" sibTransId="{1BC91EBC-5316-4A69-B59E-60D55817E035}"/>
    <dgm:cxn modelId="{76F57794-2952-4920-A2A6-799680774541}" type="presOf" srcId="{3821D9FA-D33C-4389-AB5A-F15DF3B91371}" destId="{BF954CD1-BDCD-4016-8D0C-DA09D9A535E5}" srcOrd="0" destOrd="0" presId="urn:microsoft.com/office/officeart/2005/8/layout/pyramid2"/>
    <dgm:cxn modelId="{9908EA9A-DCCA-48EE-B5F2-6CD95F983898}" type="presParOf" srcId="{0DA57D75-EF8E-4903-8036-A84530D37521}" destId="{3386B647-09B5-4578-B3D7-6B1B12951A29}" srcOrd="0" destOrd="0" presId="urn:microsoft.com/office/officeart/2005/8/layout/pyramid2"/>
    <dgm:cxn modelId="{46F0ACD7-47D7-4FC2-892B-0CFA05E4F43B}" type="presParOf" srcId="{0DA57D75-EF8E-4903-8036-A84530D37521}" destId="{CB50BEC0-FB57-4F67-AEB3-A4CDDA566CB4}" srcOrd="1" destOrd="0" presId="urn:microsoft.com/office/officeart/2005/8/layout/pyramid2"/>
    <dgm:cxn modelId="{930C7B27-85AA-4215-96A0-2322A6DE00E6}" type="presParOf" srcId="{CB50BEC0-FB57-4F67-AEB3-A4CDDA566CB4}" destId="{BF954CD1-BDCD-4016-8D0C-DA09D9A535E5}" srcOrd="0" destOrd="0" presId="urn:microsoft.com/office/officeart/2005/8/layout/pyramid2"/>
    <dgm:cxn modelId="{984B60A8-69B3-469B-9904-A0C2B812AD80}" type="presParOf" srcId="{CB50BEC0-FB57-4F67-AEB3-A4CDDA566CB4}" destId="{B4760DD8-5406-4896-A201-B34E5E10F131}" srcOrd="1" destOrd="0" presId="urn:microsoft.com/office/officeart/2005/8/layout/pyramid2"/>
    <dgm:cxn modelId="{9F0B6375-0DA1-43CE-B439-C7138D67A368}" type="presParOf" srcId="{CB50BEC0-FB57-4F67-AEB3-A4CDDA566CB4}" destId="{38C2C5B6-9889-43FD-B419-B8F5F8968467}" srcOrd="2" destOrd="0" presId="urn:microsoft.com/office/officeart/2005/8/layout/pyramid2"/>
    <dgm:cxn modelId="{BD4AE6ED-EE69-460A-A942-EE21B54E2DE5}" type="presParOf" srcId="{CB50BEC0-FB57-4F67-AEB3-A4CDDA566CB4}" destId="{9D5C232B-C339-44A1-B6D7-76E83242F5C1}" srcOrd="3" destOrd="0" presId="urn:microsoft.com/office/officeart/2005/8/layout/pyramid2"/>
    <dgm:cxn modelId="{CC564A88-6E64-4A25-B8AD-9EB1C3A76034}" type="presParOf" srcId="{CB50BEC0-FB57-4F67-AEB3-A4CDDA566CB4}" destId="{FE62F797-3B7E-433F-88DD-CF2E545AFE8E}" srcOrd="4" destOrd="0" presId="urn:microsoft.com/office/officeart/2005/8/layout/pyramid2"/>
    <dgm:cxn modelId="{31F0BC01-3D89-4D9D-BB3B-2BFEF6F0AA29}" type="presParOf" srcId="{CB50BEC0-FB57-4F67-AEB3-A4CDDA566CB4}" destId="{0B2B6634-718E-40E8-AE45-489DE866A31C}" srcOrd="5" destOrd="0" presId="urn:microsoft.com/office/officeart/2005/8/layout/pyramid2"/>
    <dgm:cxn modelId="{D2962D20-D9BB-42F4-9F5E-45BA149C48E7}" type="presParOf" srcId="{CB50BEC0-FB57-4F67-AEB3-A4CDDA566CB4}" destId="{DA04E15F-E924-4DED-8E97-03F0AB915BD1}" srcOrd="6" destOrd="0" presId="urn:microsoft.com/office/officeart/2005/8/layout/pyramid2"/>
    <dgm:cxn modelId="{80F8CD15-693D-4C8E-A904-B8393370C424}" type="presParOf" srcId="{CB50BEC0-FB57-4F67-AEB3-A4CDDA566CB4}" destId="{DBD3EBA7-4DE3-4B67-9C4D-3367442A1905}" srcOrd="7"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3AF391C-FEB1-4288-8FB6-8595209F58FF}" type="doc">
      <dgm:prSet loTypeId="urn:microsoft.com/office/officeart/2005/8/layout/default#11" loCatId="list" qsTypeId="urn:microsoft.com/office/officeart/2005/8/quickstyle/simple1" qsCatId="simple" csTypeId="urn:microsoft.com/office/officeart/2005/8/colors/accent1_2" csCatId="accent1" phldr="1"/>
      <dgm:spPr/>
      <dgm:t>
        <a:bodyPr/>
        <a:lstStyle/>
        <a:p>
          <a:endParaRPr lang="en-GB"/>
        </a:p>
      </dgm:t>
    </dgm:pt>
    <dgm:pt modelId="{96106F69-673B-4E9E-89F3-D6B46F6BCCBE}">
      <dgm:prSet phldrT="[Text]"/>
      <dgm:spPr/>
      <dgm:t>
        <a:bodyPr/>
        <a:lstStyle/>
        <a:p>
          <a:r>
            <a:rPr lang="en-GB" dirty="0" smtClean="0"/>
            <a:t>Knowing traffic trend at the intended time of travel</a:t>
          </a:r>
          <a:endParaRPr lang="en-GB" dirty="0"/>
        </a:p>
      </dgm:t>
    </dgm:pt>
    <dgm:pt modelId="{E1F7AE3C-5F57-44D9-8F5C-C6B88A70D089}" type="parTrans" cxnId="{6055E5F2-6ACB-4EE9-A961-644E6EAA0B86}">
      <dgm:prSet/>
      <dgm:spPr/>
      <dgm:t>
        <a:bodyPr/>
        <a:lstStyle/>
        <a:p>
          <a:endParaRPr lang="en-GB"/>
        </a:p>
      </dgm:t>
    </dgm:pt>
    <dgm:pt modelId="{37498CC0-5A4C-45CF-8540-E81398911067}" type="sibTrans" cxnId="{6055E5F2-6ACB-4EE9-A961-644E6EAA0B86}">
      <dgm:prSet/>
      <dgm:spPr/>
      <dgm:t>
        <a:bodyPr/>
        <a:lstStyle/>
        <a:p>
          <a:endParaRPr lang="en-GB"/>
        </a:p>
      </dgm:t>
    </dgm:pt>
    <dgm:pt modelId="{46A4552B-2763-4E24-A5CF-8FD7D3FC4D90}">
      <dgm:prSet phldrT="[Text]"/>
      <dgm:spPr/>
      <dgm:t>
        <a:bodyPr/>
        <a:lstStyle/>
        <a:p>
          <a:r>
            <a:rPr lang="en-GB" dirty="0" smtClean="0"/>
            <a:t>Knowing changes in traffic trends</a:t>
          </a:r>
          <a:endParaRPr lang="en-GB" dirty="0"/>
        </a:p>
      </dgm:t>
    </dgm:pt>
    <dgm:pt modelId="{DE4114E6-6565-4990-86ED-3F2CFA00C0EB}" type="parTrans" cxnId="{29AB63DD-DBC9-4E60-BA44-F29640959531}">
      <dgm:prSet/>
      <dgm:spPr/>
      <dgm:t>
        <a:bodyPr/>
        <a:lstStyle/>
        <a:p>
          <a:endParaRPr lang="en-GB"/>
        </a:p>
      </dgm:t>
    </dgm:pt>
    <dgm:pt modelId="{5BB86A39-5023-4887-B791-00A339F21431}" type="sibTrans" cxnId="{29AB63DD-DBC9-4E60-BA44-F29640959531}">
      <dgm:prSet/>
      <dgm:spPr/>
      <dgm:t>
        <a:bodyPr/>
        <a:lstStyle/>
        <a:p>
          <a:endParaRPr lang="en-GB"/>
        </a:p>
      </dgm:t>
    </dgm:pt>
    <dgm:pt modelId="{985CA70F-2EDF-419E-B730-E367B8FC040E}">
      <dgm:prSet phldrT="[Text]"/>
      <dgm:spPr/>
      <dgm:t>
        <a:bodyPr/>
        <a:lstStyle/>
        <a:p>
          <a:r>
            <a:rPr lang="en-GB" dirty="0" smtClean="0"/>
            <a:t>Enough experience with all alternative routes/ times to know uncertainties </a:t>
          </a:r>
          <a:endParaRPr lang="en-GB" dirty="0"/>
        </a:p>
      </dgm:t>
    </dgm:pt>
    <dgm:pt modelId="{A742E7F0-C93A-46C0-9950-7645FC68288C}" type="parTrans" cxnId="{1B66754D-1B05-453B-B84C-52B3A4485540}">
      <dgm:prSet/>
      <dgm:spPr/>
      <dgm:t>
        <a:bodyPr/>
        <a:lstStyle/>
        <a:p>
          <a:endParaRPr lang="en-GB"/>
        </a:p>
      </dgm:t>
    </dgm:pt>
    <dgm:pt modelId="{4DC2CA10-6CB2-4645-8FA2-A510B559115E}" type="sibTrans" cxnId="{1B66754D-1B05-453B-B84C-52B3A4485540}">
      <dgm:prSet/>
      <dgm:spPr/>
      <dgm:t>
        <a:bodyPr/>
        <a:lstStyle/>
        <a:p>
          <a:endParaRPr lang="en-GB"/>
        </a:p>
      </dgm:t>
    </dgm:pt>
    <dgm:pt modelId="{FDE7AE54-200E-4B61-83FB-DD3E732BF55C}">
      <dgm:prSet phldrT="[Text]"/>
      <dgm:spPr/>
      <dgm:t>
        <a:bodyPr/>
        <a:lstStyle/>
        <a:p>
          <a:r>
            <a:rPr lang="en-GB" dirty="0" smtClean="0"/>
            <a:t>Enough experience to tune start time/ route to perfection</a:t>
          </a:r>
          <a:endParaRPr lang="en-GB" dirty="0"/>
        </a:p>
      </dgm:t>
    </dgm:pt>
    <dgm:pt modelId="{E39AFBE1-8306-472A-8CA0-A4CCE88D3CFB}" type="parTrans" cxnId="{B74F89F1-6FF6-4718-A105-1D4B377F7169}">
      <dgm:prSet/>
      <dgm:spPr/>
      <dgm:t>
        <a:bodyPr/>
        <a:lstStyle/>
        <a:p>
          <a:endParaRPr lang="en-GB"/>
        </a:p>
      </dgm:t>
    </dgm:pt>
    <dgm:pt modelId="{4D360C47-E667-4121-8FE6-1A0045D34A8F}" type="sibTrans" cxnId="{B74F89F1-6FF6-4718-A105-1D4B377F7169}">
      <dgm:prSet/>
      <dgm:spPr/>
      <dgm:t>
        <a:bodyPr/>
        <a:lstStyle/>
        <a:p>
          <a:endParaRPr lang="en-GB"/>
        </a:p>
      </dgm:t>
    </dgm:pt>
    <dgm:pt modelId="{8504E220-C36A-427D-B078-1EC27AF7B600}">
      <dgm:prSet phldrT="[Text]"/>
      <dgm:spPr/>
      <dgm:t>
        <a:bodyPr/>
        <a:lstStyle/>
        <a:p>
          <a:r>
            <a:rPr lang="en-GB" dirty="0" smtClean="0"/>
            <a:t>Knowing the various possible routes</a:t>
          </a:r>
          <a:endParaRPr lang="en-GB" dirty="0"/>
        </a:p>
      </dgm:t>
    </dgm:pt>
    <dgm:pt modelId="{19BE9D03-1625-4217-85C3-97996019F07A}" type="parTrans" cxnId="{7C51B944-7A97-40E2-8751-C361D8BEE192}">
      <dgm:prSet/>
      <dgm:spPr/>
      <dgm:t>
        <a:bodyPr/>
        <a:lstStyle/>
        <a:p>
          <a:endParaRPr lang="en-GB"/>
        </a:p>
      </dgm:t>
    </dgm:pt>
    <dgm:pt modelId="{9D1CCB0A-991B-4A41-8E6F-992756AC3D9C}" type="sibTrans" cxnId="{7C51B944-7A97-40E2-8751-C361D8BEE192}">
      <dgm:prSet/>
      <dgm:spPr/>
      <dgm:t>
        <a:bodyPr/>
        <a:lstStyle/>
        <a:p>
          <a:endParaRPr lang="en-GB"/>
        </a:p>
      </dgm:t>
    </dgm:pt>
    <dgm:pt modelId="{BD76F68F-E509-4F49-A384-B0FA93C694D1}" type="pres">
      <dgm:prSet presAssocID="{13AF391C-FEB1-4288-8FB6-8595209F58FF}" presName="diagram" presStyleCnt="0">
        <dgm:presLayoutVars>
          <dgm:dir/>
          <dgm:resizeHandles val="exact"/>
        </dgm:presLayoutVars>
      </dgm:prSet>
      <dgm:spPr/>
      <dgm:t>
        <a:bodyPr/>
        <a:lstStyle/>
        <a:p>
          <a:endParaRPr lang="en-GB"/>
        </a:p>
      </dgm:t>
    </dgm:pt>
    <dgm:pt modelId="{9B6985FA-D3F9-4675-BA1B-F526F291F5CF}" type="pres">
      <dgm:prSet presAssocID="{96106F69-673B-4E9E-89F3-D6B46F6BCCBE}" presName="node" presStyleLbl="node1" presStyleIdx="0" presStyleCnt="5">
        <dgm:presLayoutVars>
          <dgm:bulletEnabled val="1"/>
        </dgm:presLayoutVars>
      </dgm:prSet>
      <dgm:spPr/>
      <dgm:t>
        <a:bodyPr/>
        <a:lstStyle/>
        <a:p>
          <a:endParaRPr lang="en-GB"/>
        </a:p>
      </dgm:t>
    </dgm:pt>
    <dgm:pt modelId="{99FF8317-0FEF-49B1-B131-F02CA581811C}" type="pres">
      <dgm:prSet presAssocID="{37498CC0-5A4C-45CF-8540-E81398911067}" presName="sibTrans" presStyleCnt="0"/>
      <dgm:spPr/>
    </dgm:pt>
    <dgm:pt modelId="{AB928482-3DAC-48CE-B8FD-040548327558}" type="pres">
      <dgm:prSet presAssocID="{8504E220-C36A-427D-B078-1EC27AF7B600}" presName="node" presStyleLbl="node1" presStyleIdx="1" presStyleCnt="5">
        <dgm:presLayoutVars>
          <dgm:bulletEnabled val="1"/>
        </dgm:presLayoutVars>
      </dgm:prSet>
      <dgm:spPr/>
      <dgm:t>
        <a:bodyPr/>
        <a:lstStyle/>
        <a:p>
          <a:endParaRPr lang="en-GB"/>
        </a:p>
      </dgm:t>
    </dgm:pt>
    <dgm:pt modelId="{434E1E19-F446-4A44-A301-AB93AB33C07F}" type="pres">
      <dgm:prSet presAssocID="{9D1CCB0A-991B-4A41-8E6F-992756AC3D9C}" presName="sibTrans" presStyleCnt="0"/>
      <dgm:spPr/>
    </dgm:pt>
    <dgm:pt modelId="{CADAE00E-F47A-4415-A6AB-D8920855F371}" type="pres">
      <dgm:prSet presAssocID="{46A4552B-2763-4E24-A5CF-8FD7D3FC4D90}" presName="node" presStyleLbl="node1" presStyleIdx="2" presStyleCnt="5">
        <dgm:presLayoutVars>
          <dgm:bulletEnabled val="1"/>
        </dgm:presLayoutVars>
      </dgm:prSet>
      <dgm:spPr/>
      <dgm:t>
        <a:bodyPr/>
        <a:lstStyle/>
        <a:p>
          <a:endParaRPr lang="en-GB"/>
        </a:p>
      </dgm:t>
    </dgm:pt>
    <dgm:pt modelId="{7DBF0C81-7585-4CE6-9AAF-FA3554E76C49}" type="pres">
      <dgm:prSet presAssocID="{5BB86A39-5023-4887-B791-00A339F21431}" presName="sibTrans" presStyleCnt="0"/>
      <dgm:spPr/>
    </dgm:pt>
    <dgm:pt modelId="{CD64F32B-1D91-443A-B1FB-4F0C397E76F7}" type="pres">
      <dgm:prSet presAssocID="{985CA70F-2EDF-419E-B730-E367B8FC040E}" presName="node" presStyleLbl="node1" presStyleIdx="3" presStyleCnt="5">
        <dgm:presLayoutVars>
          <dgm:bulletEnabled val="1"/>
        </dgm:presLayoutVars>
      </dgm:prSet>
      <dgm:spPr/>
      <dgm:t>
        <a:bodyPr/>
        <a:lstStyle/>
        <a:p>
          <a:endParaRPr lang="en-GB"/>
        </a:p>
      </dgm:t>
    </dgm:pt>
    <dgm:pt modelId="{C45E079B-871D-4FB7-A1BF-0F72BC99D717}" type="pres">
      <dgm:prSet presAssocID="{4DC2CA10-6CB2-4645-8FA2-A510B559115E}" presName="sibTrans" presStyleCnt="0"/>
      <dgm:spPr/>
    </dgm:pt>
    <dgm:pt modelId="{B483BB8D-0230-44B2-9B96-BC6DCA475372}" type="pres">
      <dgm:prSet presAssocID="{FDE7AE54-200E-4B61-83FB-DD3E732BF55C}" presName="node" presStyleLbl="node1" presStyleIdx="4" presStyleCnt="5">
        <dgm:presLayoutVars>
          <dgm:bulletEnabled val="1"/>
        </dgm:presLayoutVars>
      </dgm:prSet>
      <dgm:spPr/>
      <dgm:t>
        <a:bodyPr/>
        <a:lstStyle/>
        <a:p>
          <a:endParaRPr lang="en-GB"/>
        </a:p>
      </dgm:t>
    </dgm:pt>
  </dgm:ptLst>
  <dgm:cxnLst>
    <dgm:cxn modelId="{6055E5F2-6ACB-4EE9-A961-644E6EAA0B86}" srcId="{13AF391C-FEB1-4288-8FB6-8595209F58FF}" destId="{96106F69-673B-4E9E-89F3-D6B46F6BCCBE}" srcOrd="0" destOrd="0" parTransId="{E1F7AE3C-5F57-44D9-8F5C-C6B88A70D089}" sibTransId="{37498CC0-5A4C-45CF-8540-E81398911067}"/>
    <dgm:cxn modelId="{AB73BDA9-CF8D-4F9E-92AC-0D42DD0510EF}" type="presOf" srcId="{FDE7AE54-200E-4B61-83FB-DD3E732BF55C}" destId="{B483BB8D-0230-44B2-9B96-BC6DCA475372}" srcOrd="0" destOrd="0" presId="urn:microsoft.com/office/officeart/2005/8/layout/default#11"/>
    <dgm:cxn modelId="{C675D65A-A65C-4A53-8F03-997587A8B223}" type="presOf" srcId="{46A4552B-2763-4E24-A5CF-8FD7D3FC4D90}" destId="{CADAE00E-F47A-4415-A6AB-D8920855F371}" srcOrd="0" destOrd="0" presId="urn:microsoft.com/office/officeart/2005/8/layout/default#11"/>
    <dgm:cxn modelId="{121864DB-7958-48EF-9DDF-C65F6D6FD037}" type="presOf" srcId="{8504E220-C36A-427D-B078-1EC27AF7B600}" destId="{AB928482-3DAC-48CE-B8FD-040548327558}" srcOrd="0" destOrd="0" presId="urn:microsoft.com/office/officeart/2005/8/layout/default#11"/>
    <dgm:cxn modelId="{8EAAAA25-CAC5-4014-BA07-58A659371B80}" type="presOf" srcId="{96106F69-673B-4E9E-89F3-D6B46F6BCCBE}" destId="{9B6985FA-D3F9-4675-BA1B-F526F291F5CF}" srcOrd="0" destOrd="0" presId="urn:microsoft.com/office/officeart/2005/8/layout/default#11"/>
    <dgm:cxn modelId="{BFF49689-45CC-4320-9959-FD525370CAEB}" type="presOf" srcId="{13AF391C-FEB1-4288-8FB6-8595209F58FF}" destId="{BD76F68F-E509-4F49-A384-B0FA93C694D1}" srcOrd="0" destOrd="0" presId="urn:microsoft.com/office/officeart/2005/8/layout/default#11"/>
    <dgm:cxn modelId="{7C51B944-7A97-40E2-8751-C361D8BEE192}" srcId="{13AF391C-FEB1-4288-8FB6-8595209F58FF}" destId="{8504E220-C36A-427D-B078-1EC27AF7B600}" srcOrd="1" destOrd="0" parTransId="{19BE9D03-1625-4217-85C3-97996019F07A}" sibTransId="{9D1CCB0A-991B-4A41-8E6F-992756AC3D9C}"/>
    <dgm:cxn modelId="{B74F89F1-6FF6-4718-A105-1D4B377F7169}" srcId="{13AF391C-FEB1-4288-8FB6-8595209F58FF}" destId="{FDE7AE54-200E-4B61-83FB-DD3E732BF55C}" srcOrd="4" destOrd="0" parTransId="{E39AFBE1-8306-472A-8CA0-A4CCE88D3CFB}" sibTransId="{4D360C47-E667-4121-8FE6-1A0045D34A8F}"/>
    <dgm:cxn modelId="{1B66754D-1B05-453B-B84C-52B3A4485540}" srcId="{13AF391C-FEB1-4288-8FB6-8595209F58FF}" destId="{985CA70F-2EDF-419E-B730-E367B8FC040E}" srcOrd="3" destOrd="0" parTransId="{A742E7F0-C93A-46C0-9950-7645FC68288C}" sibTransId="{4DC2CA10-6CB2-4645-8FA2-A510B559115E}"/>
    <dgm:cxn modelId="{29AB63DD-DBC9-4E60-BA44-F29640959531}" srcId="{13AF391C-FEB1-4288-8FB6-8595209F58FF}" destId="{46A4552B-2763-4E24-A5CF-8FD7D3FC4D90}" srcOrd="2" destOrd="0" parTransId="{DE4114E6-6565-4990-86ED-3F2CFA00C0EB}" sibTransId="{5BB86A39-5023-4887-B791-00A339F21431}"/>
    <dgm:cxn modelId="{90630F5C-3FDC-42EB-B6A7-7AD25C5E5CF7}" type="presOf" srcId="{985CA70F-2EDF-419E-B730-E367B8FC040E}" destId="{CD64F32B-1D91-443A-B1FB-4F0C397E76F7}" srcOrd="0" destOrd="0" presId="urn:microsoft.com/office/officeart/2005/8/layout/default#11"/>
    <dgm:cxn modelId="{967BBF3E-319C-4E17-AE94-57DFA0ACB1C8}" type="presParOf" srcId="{BD76F68F-E509-4F49-A384-B0FA93C694D1}" destId="{9B6985FA-D3F9-4675-BA1B-F526F291F5CF}" srcOrd="0" destOrd="0" presId="urn:microsoft.com/office/officeart/2005/8/layout/default#11"/>
    <dgm:cxn modelId="{4F168275-29A9-4742-8550-152B0DFF83CA}" type="presParOf" srcId="{BD76F68F-E509-4F49-A384-B0FA93C694D1}" destId="{99FF8317-0FEF-49B1-B131-F02CA581811C}" srcOrd="1" destOrd="0" presId="urn:microsoft.com/office/officeart/2005/8/layout/default#11"/>
    <dgm:cxn modelId="{110B8613-51CC-4121-AF72-B225452BA88F}" type="presParOf" srcId="{BD76F68F-E509-4F49-A384-B0FA93C694D1}" destId="{AB928482-3DAC-48CE-B8FD-040548327558}" srcOrd="2" destOrd="0" presId="urn:microsoft.com/office/officeart/2005/8/layout/default#11"/>
    <dgm:cxn modelId="{8AB63933-9F43-47A1-AB54-5CBC59A5E92C}" type="presParOf" srcId="{BD76F68F-E509-4F49-A384-B0FA93C694D1}" destId="{434E1E19-F446-4A44-A301-AB93AB33C07F}" srcOrd="3" destOrd="0" presId="urn:microsoft.com/office/officeart/2005/8/layout/default#11"/>
    <dgm:cxn modelId="{DFAA8326-8FA1-4F1B-A637-89CB2BB9391D}" type="presParOf" srcId="{BD76F68F-E509-4F49-A384-B0FA93C694D1}" destId="{CADAE00E-F47A-4415-A6AB-D8920855F371}" srcOrd="4" destOrd="0" presId="urn:microsoft.com/office/officeart/2005/8/layout/default#11"/>
    <dgm:cxn modelId="{D3090592-E302-46F2-854B-6A42BBFCF1E3}" type="presParOf" srcId="{BD76F68F-E509-4F49-A384-B0FA93C694D1}" destId="{7DBF0C81-7585-4CE6-9AAF-FA3554E76C49}" srcOrd="5" destOrd="0" presId="urn:microsoft.com/office/officeart/2005/8/layout/default#11"/>
    <dgm:cxn modelId="{3661D056-C424-43C8-9BC1-757E4E744CB5}" type="presParOf" srcId="{BD76F68F-E509-4F49-A384-B0FA93C694D1}" destId="{CD64F32B-1D91-443A-B1FB-4F0C397E76F7}" srcOrd="6" destOrd="0" presId="urn:microsoft.com/office/officeart/2005/8/layout/default#11"/>
    <dgm:cxn modelId="{4662E5D8-1519-45BC-A90B-05DA3ACA173F}" type="presParOf" srcId="{BD76F68F-E509-4F49-A384-B0FA93C694D1}" destId="{C45E079B-871D-4FB7-A1BF-0F72BC99D717}" srcOrd="7" destOrd="0" presId="urn:microsoft.com/office/officeart/2005/8/layout/default#11"/>
    <dgm:cxn modelId="{17E41822-03BF-4A54-AEAC-C6814E32B7D6}" type="presParOf" srcId="{BD76F68F-E509-4F49-A384-B0FA93C694D1}" destId="{B483BB8D-0230-44B2-9B96-BC6DCA475372}" srcOrd="8" destOrd="0" presId="urn:microsoft.com/office/officeart/2005/8/layout/default#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7E788D5-3766-4F6A-9CE0-B17E473A3D7A}" type="doc">
      <dgm:prSet loTypeId="urn:microsoft.com/office/officeart/2005/8/layout/default#12" loCatId="list" qsTypeId="urn:microsoft.com/office/officeart/2005/8/quickstyle/simple3" qsCatId="simple" csTypeId="urn:microsoft.com/office/officeart/2005/8/colors/accent1_2" csCatId="accent1" phldr="1"/>
      <dgm:spPr/>
      <dgm:t>
        <a:bodyPr/>
        <a:lstStyle/>
        <a:p>
          <a:endParaRPr lang="en-GB"/>
        </a:p>
      </dgm:t>
    </dgm:pt>
    <dgm:pt modelId="{C203E7F5-72E8-42B6-AB3E-263C1810FCAA}">
      <dgm:prSet phldrT="[Text]"/>
      <dgm:spPr/>
      <dgm:t>
        <a:bodyPr/>
        <a:lstStyle/>
        <a:p>
          <a:r>
            <a:rPr lang="en-GB" dirty="0" smtClean="0"/>
            <a:t>For every intersection </a:t>
          </a:r>
          <a:endParaRPr lang="en-GB" dirty="0"/>
        </a:p>
      </dgm:t>
    </dgm:pt>
    <dgm:pt modelId="{D3C4B421-9888-42DE-B296-5768C243FCE2}" type="parTrans" cxnId="{E831225C-B358-450A-A694-CD3FCD16E6F4}">
      <dgm:prSet/>
      <dgm:spPr/>
      <dgm:t>
        <a:bodyPr/>
        <a:lstStyle/>
        <a:p>
          <a:endParaRPr lang="en-GB"/>
        </a:p>
      </dgm:t>
    </dgm:pt>
    <dgm:pt modelId="{583D691D-2D0B-4B55-9702-6A40F4C6D590}" type="sibTrans" cxnId="{E831225C-B358-450A-A694-CD3FCD16E6F4}">
      <dgm:prSet/>
      <dgm:spPr/>
      <dgm:t>
        <a:bodyPr/>
        <a:lstStyle/>
        <a:p>
          <a:endParaRPr lang="en-GB"/>
        </a:p>
      </dgm:t>
    </dgm:pt>
    <dgm:pt modelId="{B0B02DB9-58C4-4298-80C3-639E67215109}">
      <dgm:prSet phldrT="[Text]"/>
      <dgm:spPr/>
      <dgm:t>
        <a:bodyPr/>
        <a:lstStyle/>
        <a:p>
          <a:r>
            <a:rPr lang="en-GB" dirty="0" smtClean="0"/>
            <a:t>For every type of day</a:t>
          </a:r>
          <a:endParaRPr lang="en-GB" dirty="0"/>
        </a:p>
      </dgm:t>
    </dgm:pt>
    <dgm:pt modelId="{2687EE74-6C59-4292-B027-522E0036455C}" type="parTrans" cxnId="{F8AE3CCA-6C5A-4079-AF2E-732064450BDF}">
      <dgm:prSet/>
      <dgm:spPr/>
      <dgm:t>
        <a:bodyPr/>
        <a:lstStyle/>
        <a:p>
          <a:endParaRPr lang="en-GB"/>
        </a:p>
      </dgm:t>
    </dgm:pt>
    <dgm:pt modelId="{247D0319-29E3-470F-8E67-95F4CBE79EFE}" type="sibTrans" cxnId="{F8AE3CCA-6C5A-4079-AF2E-732064450BDF}">
      <dgm:prSet/>
      <dgm:spPr/>
      <dgm:t>
        <a:bodyPr/>
        <a:lstStyle/>
        <a:p>
          <a:endParaRPr lang="en-GB"/>
        </a:p>
      </dgm:t>
    </dgm:pt>
    <dgm:pt modelId="{0D5FC624-D2C8-410F-8E3E-E9FE1612ED0B}">
      <dgm:prSet phldrT="[Text]"/>
      <dgm:spPr/>
      <dgm:t>
        <a:bodyPr/>
        <a:lstStyle/>
        <a:p>
          <a:r>
            <a:rPr lang="en-GB" dirty="0" smtClean="0"/>
            <a:t>For every time</a:t>
          </a:r>
          <a:endParaRPr lang="en-GB" dirty="0"/>
        </a:p>
      </dgm:t>
    </dgm:pt>
    <dgm:pt modelId="{966457B5-855A-46E6-B32B-745AA7D9B298}" type="parTrans" cxnId="{26587CDC-3F4F-4F71-A62D-AE4A93020A06}">
      <dgm:prSet/>
      <dgm:spPr/>
      <dgm:t>
        <a:bodyPr/>
        <a:lstStyle/>
        <a:p>
          <a:endParaRPr lang="en-GB"/>
        </a:p>
      </dgm:t>
    </dgm:pt>
    <dgm:pt modelId="{5A678567-FBA4-42BE-B555-2FA3AA5A92CF}" type="sibTrans" cxnId="{26587CDC-3F4F-4F71-A62D-AE4A93020A06}">
      <dgm:prSet/>
      <dgm:spPr/>
      <dgm:t>
        <a:bodyPr/>
        <a:lstStyle/>
        <a:p>
          <a:endParaRPr lang="en-GB"/>
        </a:p>
      </dgm:t>
    </dgm:pt>
    <dgm:pt modelId="{0008891C-AD68-445B-9C68-2CB358B41274}">
      <dgm:prSet phldrT="[Text]"/>
      <dgm:spPr/>
      <dgm:t>
        <a:bodyPr/>
        <a:lstStyle/>
        <a:p>
          <a:r>
            <a:rPr lang="en-GB" dirty="0" smtClean="0"/>
            <a:t>Learn Average Speed </a:t>
          </a:r>
          <a:endParaRPr lang="en-GB" dirty="0"/>
        </a:p>
      </dgm:t>
    </dgm:pt>
    <dgm:pt modelId="{E0713A0E-CBB6-420E-A386-646D0E411D2A}" type="parTrans" cxnId="{94F5934F-CC53-42F7-8203-B5AE7B34B5FE}">
      <dgm:prSet/>
      <dgm:spPr/>
      <dgm:t>
        <a:bodyPr/>
        <a:lstStyle/>
        <a:p>
          <a:endParaRPr lang="en-GB"/>
        </a:p>
      </dgm:t>
    </dgm:pt>
    <dgm:pt modelId="{B5D79B3F-15B5-493B-8290-C2EA37B9D752}" type="sibTrans" cxnId="{94F5934F-CC53-42F7-8203-B5AE7B34B5FE}">
      <dgm:prSet/>
      <dgm:spPr/>
      <dgm:t>
        <a:bodyPr/>
        <a:lstStyle/>
        <a:p>
          <a:endParaRPr lang="en-GB"/>
        </a:p>
      </dgm:t>
    </dgm:pt>
    <dgm:pt modelId="{24A9E991-BD81-4C65-8C05-EF1B5F0DE512}">
      <dgm:prSet phldrT="[Text]"/>
      <dgm:spPr/>
      <dgm:t>
        <a:bodyPr/>
        <a:lstStyle/>
        <a:p>
          <a:r>
            <a:rPr lang="en-GB" dirty="0" smtClean="0"/>
            <a:t>Learn Speed Variation</a:t>
          </a:r>
          <a:endParaRPr lang="en-GB" dirty="0"/>
        </a:p>
      </dgm:t>
    </dgm:pt>
    <dgm:pt modelId="{E0F02545-36AF-4B15-8584-B8EBA97C6F5C}" type="parTrans" cxnId="{AC4E8E22-633F-4C3B-BDA0-8E6B7CD8DB49}">
      <dgm:prSet/>
      <dgm:spPr/>
      <dgm:t>
        <a:bodyPr/>
        <a:lstStyle/>
        <a:p>
          <a:endParaRPr lang="en-GB"/>
        </a:p>
      </dgm:t>
    </dgm:pt>
    <dgm:pt modelId="{86035F78-45AC-4529-BB7A-3EC49510A68B}" type="sibTrans" cxnId="{AC4E8E22-633F-4C3B-BDA0-8E6B7CD8DB49}">
      <dgm:prSet/>
      <dgm:spPr/>
      <dgm:t>
        <a:bodyPr/>
        <a:lstStyle/>
        <a:p>
          <a:endParaRPr lang="en-GB"/>
        </a:p>
      </dgm:t>
    </dgm:pt>
    <dgm:pt modelId="{64130F2E-30F9-4BDB-9DD6-29314A1238EC}" type="pres">
      <dgm:prSet presAssocID="{37E788D5-3766-4F6A-9CE0-B17E473A3D7A}" presName="diagram" presStyleCnt="0">
        <dgm:presLayoutVars>
          <dgm:dir/>
          <dgm:resizeHandles val="exact"/>
        </dgm:presLayoutVars>
      </dgm:prSet>
      <dgm:spPr/>
      <dgm:t>
        <a:bodyPr/>
        <a:lstStyle/>
        <a:p>
          <a:endParaRPr lang="en-GB"/>
        </a:p>
      </dgm:t>
    </dgm:pt>
    <dgm:pt modelId="{DB5CD0A1-FE55-4948-9483-E2107F66CB26}" type="pres">
      <dgm:prSet presAssocID="{C203E7F5-72E8-42B6-AB3E-263C1810FCAA}" presName="node" presStyleLbl="node1" presStyleIdx="0" presStyleCnt="5">
        <dgm:presLayoutVars>
          <dgm:bulletEnabled val="1"/>
        </dgm:presLayoutVars>
      </dgm:prSet>
      <dgm:spPr/>
      <dgm:t>
        <a:bodyPr/>
        <a:lstStyle/>
        <a:p>
          <a:endParaRPr lang="en-GB"/>
        </a:p>
      </dgm:t>
    </dgm:pt>
    <dgm:pt modelId="{1C3987AB-11CB-4BCE-974B-5C26198D8B7C}" type="pres">
      <dgm:prSet presAssocID="{583D691D-2D0B-4B55-9702-6A40F4C6D590}" presName="sibTrans" presStyleCnt="0"/>
      <dgm:spPr/>
    </dgm:pt>
    <dgm:pt modelId="{C4179170-DDAB-4240-89EF-4460EBCC3219}" type="pres">
      <dgm:prSet presAssocID="{B0B02DB9-58C4-4298-80C3-639E67215109}" presName="node" presStyleLbl="node1" presStyleIdx="1" presStyleCnt="5">
        <dgm:presLayoutVars>
          <dgm:bulletEnabled val="1"/>
        </dgm:presLayoutVars>
      </dgm:prSet>
      <dgm:spPr/>
      <dgm:t>
        <a:bodyPr/>
        <a:lstStyle/>
        <a:p>
          <a:endParaRPr lang="en-GB"/>
        </a:p>
      </dgm:t>
    </dgm:pt>
    <dgm:pt modelId="{64786730-D1B3-4EB7-BF93-8B9705AD9688}" type="pres">
      <dgm:prSet presAssocID="{247D0319-29E3-470F-8E67-95F4CBE79EFE}" presName="sibTrans" presStyleCnt="0"/>
      <dgm:spPr/>
    </dgm:pt>
    <dgm:pt modelId="{1799BC2D-611D-43CB-AB2C-035BF539C58E}" type="pres">
      <dgm:prSet presAssocID="{0D5FC624-D2C8-410F-8E3E-E9FE1612ED0B}" presName="node" presStyleLbl="node1" presStyleIdx="2" presStyleCnt="5">
        <dgm:presLayoutVars>
          <dgm:bulletEnabled val="1"/>
        </dgm:presLayoutVars>
      </dgm:prSet>
      <dgm:spPr/>
      <dgm:t>
        <a:bodyPr/>
        <a:lstStyle/>
        <a:p>
          <a:endParaRPr lang="en-GB"/>
        </a:p>
      </dgm:t>
    </dgm:pt>
    <dgm:pt modelId="{CC8ED861-80A9-456C-803A-AA79A0852ACA}" type="pres">
      <dgm:prSet presAssocID="{5A678567-FBA4-42BE-B555-2FA3AA5A92CF}" presName="sibTrans" presStyleCnt="0"/>
      <dgm:spPr/>
    </dgm:pt>
    <dgm:pt modelId="{49874ED9-EEA8-4FB6-B7B5-23EAD7178DCA}" type="pres">
      <dgm:prSet presAssocID="{0008891C-AD68-445B-9C68-2CB358B41274}" presName="node" presStyleLbl="node1" presStyleIdx="3" presStyleCnt="5">
        <dgm:presLayoutVars>
          <dgm:bulletEnabled val="1"/>
        </dgm:presLayoutVars>
      </dgm:prSet>
      <dgm:spPr/>
      <dgm:t>
        <a:bodyPr/>
        <a:lstStyle/>
        <a:p>
          <a:endParaRPr lang="en-GB"/>
        </a:p>
      </dgm:t>
    </dgm:pt>
    <dgm:pt modelId="{14B24FFA-FD28-4F02-8AFC-650C61204BF1}" type="pres">
      <dgm:prSet presAssocID="{B5D79B3F-15B5-493B-8290-C2EA37B9D752}" presName="sibTrans" presStyleCnt="0"/>
      <dgm:spPr/>
    </dgm:pt>
    <dgm:pt modelId="{47225892-34F8-4EBE-BCDE-4DB8F4DF8AB9}" type="pres">
      <dgm:prSet presAssocID="{24A9E991-BD81-4C65-8C05-EF1B5F0DE512}" presName="node" presStyleLbl="node1" presStyleIdx="4" presStyleCnt="5">
        <dgm:presLayoutVars>
          <dgm:bulletEnabled val="1"/>
        </dgm:presLayoutVars>
      </dgm:prSet>
      <dgm:spPr/>
      <dgm:t>
        <a:bodyPr/>
        <a:lstStyle/>
        <a:p>
          <a:endParaRPr lang="en-GB"/>
        </a:p>
      </dgm:t>
    </dgm:pt>
  </dgm:ptLst>
  <dgm:cxnLst>
    <dgm:cxn modelId="{A1764EC7-DA3B-458E-B7D1-44C71344D8E8}" type="presOf" srcId="{C203E7F5-72E8-42B6-AB3E-263C1810FCAA}" destId="{DB5CD0A1-FE55-4948-9483-E2107F66CB26}" srcOrd="0" destOrd="0" presId="urn:microsoft.com/office/officeart/2005/8/layout/default#12"/>
    <dgm:cxn modelId="{26587CDC-3F4F-4F71-A62D-AE4A93020A06}" srcId="{37E788D5-3766-4F6A-9CE0-B17E473A3D7A}" destId="{0D5FC624-D2C8-410F-8E3E-E9FE1612ED0B}" srcOrd="2" destOrd="0" parTransId="{966457B5-855A-46E6-B32B-745AA7D9B298}" sibTransId="{5A678567-FBA4-42BE-B555-2FA3AA5A92CF}"/>
    <dgm:cxn modelId="{E1EB224B-DA93-4015-BE99-CE5C91133A8D}" type="presOf" srcId="{B0B02DB9-58C4-4298-80C3-639E67215109}" destId="{C4179170-DDAB-4240-89EF-4460EBCC3219}" srcOrd="0" destOrd="0" presId="urn:microsoft.com/office/officeart/2005/8/layout/default#12"/>
    <dgm:cxn modelId="{1FCEB177-677A-4C0D-9CB2-B5A402CF473E}" type="presOf" srcId="{24A9E991-BD81-4C65-8C05-EF1B5F0DE512}" destId="{47225892-34F8-4EBE-BCDE-4DB8F4DF8AB9}" srcOrd="0" destOrd="0" presId="urn:microsoft.com/office/officeart/2005/8/layout/default#12"/>
    <dgm:cxn modelId="{AC4E8E22-633F-4C3B-BDA0-8E6B7CD8DB49}" srcId="{37E788D5-3766-4F6A-9CE0-B17E473A3D7A}" destId="{24A9E991-BD81-4C65-8C05-EF1B5F0DE512}" srcOrd="4" destOrd="0" parTransId="{E0F02545-36AF-4B15-8584-B8EBA97C6F5C}" sibTransId="{86035F78-45AC-4529-BB7A-3EC49510A68B}"/>
    <dgm:cxn modelId="{C34EB77F-F01E-4374-A73E-A9482F8ABC3F}" type="presOf" srcId="{0D5FC624-D2C8-410F-8E3E-E9FE1612ED0B}" destId="{1799BC2D-611D-43CB-AB2C-035BF539C58E}" srcOrd="0" destOrd="0" presId="urn:microsoft.com/office/officeart/2005/8/layout/default#12"/>
    <dgm:cxn modelId="{E831225C-B358-450A-A694-CD3FCD16E6F4}" srcId="{37E788D5-3766-4F6A-9CE0-B17E473A3D7A}" destId="{C203E7F5-72E8-42B6-AB3E-263C1810FCAA}" srcOrd="0" destOrd="0" parTransId="{D3C4B421-9888-42DE-B296-5768C243FCE2}" sibTransId="{583D691D-2D0B-4B55-9702-6A40F4C6D590}"/>
    <dgm:cxn modelId="{22A5FC62-BF9E-4817-B786-503B4DFA6BBD}" type="presOf" srcId="{0008891C-AD68-445B-9C68-2CB358B41274}" destId="{49874ED9-EEA8-4FB6-B7B5-23EAD7178DCA}" srcOrd="0" destOrd="0" presId="urn:microsoft.com/office/officeart/2005/8/layout/default#12"/>
    <dgm:cxn modelId="{F8AE3CCA-6C5A-4079-AF2E-732064450BDF}" srcId="{37E788D5-3766-4F6A-9CE0-B17E473A3D7A}" destId="{B0B02DB9-58C4-4298-80C3-639E67215109}" srcOrd="1" destOrd="0" parTransId="{2687EE74-6C59-4292-B027-522E0036455C}" sibTransId="{247D0319-29E3-470F-8E67-95F4CBE79EFE}"/>
    <dgm:cxn modelId="{94F5934F-CC53-42F7-8203-B5AE7B34B5FE}" srcId="{37E788D5-3766-4F6A-9CE0-B17E473A3D7A}" destId="{0008891C-AD68-445B-9C68-2CB358B41274}" srcOrd="3" destOrd="0" parTransId="{E0713A0E-CBB6-420E-A386-646D0E411D2A}" sibTransId="{B5D79B3F-15B5-493B-8290-C2EA37B9D752}"/>
    <dgm:cxn modelId="{9BA04D23-F61B-4A79-904E-CF9E20E1839D}" type="presOf" srcId="{37E788D5-3766-4F6A-9CE0-B17E473A3D7A}" destId="{64130F2E-30F9-4BDB-9DD6-29314A1238EC}" srcOrd="0" destOrd="0" presId="urn:microsoft.com/office/officeart/2005/8/layout/default#12"/>
    <dgm:cxn modelId="{2240074B-EE98-47BA-944C-B201B0AE2432}" type="presParOf" srcId="{64130F2E-30F9-4BDB-9DD6-29314A1238EC}" destId="{DB5CD0A1-FE55-4948-9483-E2107F66CB26}" srcOrd="0" destOrd="0" presId="urn:microsoft.com/office/officeart/2005/8/layout/default#12"/>
    <dgm:cxn modelId="{44088D8B-CB39-464F-989A-2BC3C151154E}" type="presParOf" srcId="{64130F2E-30F9-4BDB-9DD6-29314A1238EC}" destId="{1C3987AB-11CB-4BCE-974B-5C26198D8B7C}" srcOrd="1" destOrd="0" presId="urn:microsoft.com/office/officeart/2005/8/layout/default#12"/>
    <dgm:cxn modelId="{29317EDD-C39A-4AD2-AD67-640624288C88}" type="presParOf" srcId="{64130F2E-30F9-4BDB-9DD6-29314A1238EC}" destId="{C4179170-DDAB-4240-89EF-4460EBCC3219}" srcOrd="2" destOrd="0" presId="urn:microsoft.com/office/officeart/2005/8/layout/default#12"/>
    <dgm:cxn modelId="{2050B09A-DC84-4FF3-9C3C-BF779840FC9E}" type="presParOf" srcId="{64130F2E-30F9-4BDB-9DD6-29314A1238EC}" destId="{64786730-D1B3-4EB7-BF93-8B9705AD9688}" srcOrd="3" destOrd="0" presId="urn:microsoft.com/office/officeart/2005/8/layout/default#12"/>
    <dgm:cxn modelId="{DF5F61BE-FE9D-40D2-BBD8-FCAFC4BD8CD2}" type="presParOf" srcId="{64130F2E-30F9-4BDB-9DD6-29314A1238EC}" destId="{1799BC2D-611D-43CB-AB2C-035BF539C58E}" srcOrd="4" destOrd="0" presId="urn:microsoft.com/office/officeart/2005/8/layout/default#12"/>
    <dgm:cxn modelId="{3DA07614-3220-4643-95BC-2A8F64DA02EE}" type="presParOf" srcId="{64130F2E-30F9-4BDB-9DD6-29314A1238EC}" destId="{CC8ED861-80A9-456C-803A-AA79A0852ACA}" srcOrd="5" destOrd="0" presId="urn:microsoft.com/office/officeart/2005/8/layout/default#12"/>
    <dgm:cxn modelId="{25C577DE-6EA5-47F5-98D1-A1DFFAB42C5E}" type="presParOf" srcId="{64130F2E-30F9-4BDB-9DD6-29314A1238EC}" destId="{49874ED9-EEA8-4FB6-B7B5-23EAD7178DCA}" srcOrd="6" destOrd="0" presId="urn:microsoft.com/office/officeart/2005/8/layout/default#12"/>
    <dgm:cxn modelId="{14458585-BB7E-4B14-94D8-44F26317930E}" type="presParOf" srcId="{64130F2E-30F9-4BDB-9DD6-29314A1238EC}" destId="{14B24FFA-FD28-4F02-8AFC-650C61204BF1}" srcOrd="7" destOrd="0" presId="urn:microsoft.com/office/officeart/2005/8/layout/default#12"/>
    <dgm:cxn modelId="{21B70864-FE13-4EE1-A693-60778D4BCAAA}" type="presParOf" srcId="{64130F2E-30F9-4BDB-9DD6-29314A1238EC}" destId="{47225892-34F8-4EBE-BCDE-4DB8F4DF8AB9}" srcOrd="8" destOrd="0" presId="urn:microsoft.com/office/officeart/2005/8/layout/default#1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D32C124-DA1B-4256-A641-582A4F7F9023}" type="doc">
      <dgm:prSet loTypeId="urn:microsoft.com/office/officeart/2005/8/layout/process2" loCatId="process" qsTypeId="urn:microsoft.com/office/officeart/2005/8/quickstyle/simple1" qsCatId="simple" csTypeId="urn:microsoft.com/office/officeart/2005/8/colors/accent1_2" csCatId="accent1" phldr="1"/>
      <dgm:spPr/>
      <dgm:t>
        <a:bodyPr/>
        <a:lstStyle/>
        <a:p>
          <a:endParaRPr lang="en-GB"/>
        </a:p>
      </dgm:t>
    </dgm:pt>
    <dgm:pt modelId="{F20E798A-713C-44CB-B513-FBE66DD8C57E}">
      <dgm:prSet phldrT="[Text]"/>
      <dgm:spPr/>
      <dgm:t>
        <a:bodyPr/>
        <a:lstStyle/>
        <a:p>
          <a:r>
            <a:rPr lang="en-GB" dirty="0" smtClean="0"/>
            <a:t>Place intelligent agents at every intersection</a:t>
          </a:r>
          <a:endParaRPr lang="en-GB" dirty="0"/>
        </a:p>
      </dgm:t>
    </dgm:pt>
    <dgm:pt modelId="{94E6DF61-2EA0-4C20-A1DB-86EA4BF6FB28}" type="parTrans" cxnId="{DEC64588-ED4F-4EB3-A89F-E4B462DC7F95}">
      <dgm:prSet/>
      <dgm:spPr/>
      <dgm:t>
        <a:bodyPr/>
        <a:lstStyle/>
        <a:p>
          <a:endParaRPr lang="en-GB"/>
        </a:p>
      </dgm:t>
    </dgm:pt>
    <dgm:pt modelId="{9DC4504D-DE3D-48D2-83FA-B7CCC1617FAA}" type="sibTrans" cxnId="{DEC64588-ED4F-4EB3-A89F-E4B462DC7F95}">
      <dgm:prSet/>
      <dgm:spPr/>
      <dgm:t>
        <a:bodyPr/>
        <a:lstStyle/>
        <a:p>
          <a:endParaRPr lang="en-GB"/>
        </a:p>
      </dgm:t>
    </dgm:pt>
    <dgm:pt modelId="{011C222F-9901-4436-AC5E-51AD8CFA45BC}">
      <dgm:prSet phldrT="[Text]"/>
      <dgm:spPr/>
      <dgm:t>
        <a:bodyPr/>
        <a:lstStyle/>
        <a:p>
          <a:r>
            <a:rPr lang="en-GB" dirty="0" smtClean="0"/>
            <a:t>Monitor all vehicles</a:t>
          </a:r>
          <a:endParaRPr lang="en-GB" dirty="0"/>
        </a:p>
      </dgm:t>
    </dgm:pt>
    <dgm:pt modelId="{859CE664-DFCF-42EA-8998-B44681E16BF7}" type="parTrans" cxnId="{51D10F88-9766-4627-B0C8-75CDE9ED1148}">
      <dgm:prSet/>
      <dgm:spPr/>
      <dgm:t>
        <a:bodyPr/>
        <a:lstStyle/>
        <a:p>
          <a:endParaRPr lang="en-GB"/>
        </a:p>
      </dgm:t>
    </dgm:pt>
    <dgm:pt modelId="{3F0D2454-16F7-4907-BA05-FE0B0257B129}" type="sibTrans" cxnId="{51D10F88-9766-4627-B0C8-75CDE9ED1148}">
      <dgm:prSet/>
      <dgm:spPr/>
      <dgm:t>
        <a:bodyPr/>
        <a:lstStyle/>
        <a:p>
          <a:endParaRPr lang="en-GB"/>
        </a:p>
      </dgm:t>
    </dgm:pt>
    <dgm:pt modelId="{7ACDCF5B-6964-4317-A86F-5DC335D49AF4}">
      <dgm:prSet phldrT="[Text]"/>
      <dgm:spPr/>
      <dgm:t>
        <a:bodyPr/>
        <a:lstStyle/>
        <a:p>
          <a:r>
            <a:rPr lang="en-GB" dirty="0" smtClean="0"/>
            <a:t>Update learnt metrics</a:t>
          </a:r>
          <a:endParaRPr lang="en-GB" dirty="0"/>
        </a:p>
      </dgm:t>
    </dgm:pt>
    <dgm:pt modelId="{33644E1A-05B5-4C3B-9D35-8E71A4968E70}" type="parTrans" cxnId="{0B037592-339C-4847-BE0F-B34137495C85}">
      <dgm:prSet/>
      <dgm:spPr/>
      <dgm:t>
        <a:bodyPr/>
        <a:lstStyle/>
        <a:p>
          <a:endParaRPr lang="en-GB"/>
        </a:p>
      </dgm:t>
    </dgm:pt>
    <dgm:pt modelId="{E252E74A-F428-49C3-926D-383815D6A2F8}" type="sibTrans" cxnId="{0B037592-339C-4847-BE0F-B34137495C85}">
      <dgm:prSet/>
      <dgm:spPr/>
      <dgm:t>
        <a:bodyPr/>
        <a:lstStyle/>
        <a:p>
          <a:endParaRPr lang="en-GB"/>
        </a:p>
      </dgm:t>
    </dgm:pt>
    <dgm:pt modelId="{02E45871-5AC3-4B12-8229-5E740A01E397}" type="pres">
      <dgm:prSet presAssocID="{CD32C124-DA1B-4256-A641-582A4F7F9023}" presName="linearFlow" presStyleCnt="0">
        <dgm:presLayoutVars>
          <dgm:resizeHandles val="exact"/>
        </dgm:presLayoutVars>
      </dgm:prSet>
      <dgm:spPr/>
      <dgm:t>
        <a:bodyPr/>
        <a:lstStyle/>
        <a:p>
          <a:endParaRPr lang="en-GB"/>
        </a:p>
      </dgm:t>
    </dgm:pt>
    <dgm:pt modelId="{9FFC433C-9ADF-44A3-BC8A-E4892511C545}" type="pres">
      <dgm:prSet presAssocID="{F20E798A-713C-44CB-B513-FBE66DD8C57E}" presName="node" presStyleLbl="node1" presStyleIdx="0" presStyleCnt="3">
        <dgm:presLayoutVars>
          <dgm:bulletEnabled val="1"/>
        </dgm:presLayoutVars>
      </dgm:prSet>
      <dgm:spPr/>
      <dgm:t>
        <a:bodyPr/>
        <a:lstStyle/>
        <a:p>
          <a:endParaRPr lang="en-GB"/>
        </a:p>
      </dgm:t>
    </dgm:pt>
    <dgm:pt modelId="{2FDFF827-38B4-4CB0-A0B0-78EC91AE49B7}" type="pres">
      <dgm:prSet presAssocID="{9DC4504D-DE3D-48D2-83FA-B7CCC1617FAA}" presName="sibTrans" presStyleLbl="sibTrans2D1" presStyleIdx="0" presStyleCnt="2"/>
      <dgm:spPr/>
      <dgm:t>
        <a:bodyPr/>
        <a:lstStyle/>
        <a:p>
          <a:endParaRPr lang="en-GB"/>
        </a:p>
      </dgm:t>
    </dgm:pt>
    <dgm:pt modelId="{7F12A93C-84AE-47E8-AE93-5418D425A6A4}" type="pres">
      <dgm:prSet presAssocID="{9DC4504D-DE3D-48D2-83FA-B7CCC1617FAA}" presName="connectorText" presStyleLbl="sibTrans2D1" presStyleIdx="0" presStyleCnt="2"/>
      <dgm:spPr/>
      <dgm:t>
        <a:bodyPr/>
        <a:lstStyle/>
        <a:p>
          <a:endParaRPr lang="en-GB"/>
        </a:p>
      </dgm:t>
    </dgm:pt>
    <dgm:pt modelId="{6A395C9C-4CA0-40E8-A890-D181C7CAE82A}" type="pres">
      <dgm:prSet presAssocID="{011C222F-9901-4436-AC5E-51AD8CFA45BC}" presName="node" presStyleLbl="node1" presStyleIdx="1" presStyleCnt="3">
        <dgm:presLayoutVars>
          <dgm:bulletEnabled val="1"/>
        </dgm:presLayoutVars>
      </dgm:prSet>
      <dgm:spPr/>
      <dgm:t>
        <a:bodyPr/>
        <a:lstStyle/>
        <a:p>
          <a:endParaRPr lang="en-GB"/>
        </a:p>
      </dgm:t>
    </dgm:pt>
    <dgm:pt modelId="{40F7151D-E59A-4279-8878-AEA6A5BB2402}" type="pres">
      <dgm:prSet presAssocID="{3F0D2454-16F7-4907-BA05-FE0B0257B129}" presName="sibTrans" presStyleLbl="sibTrans2D1" presStyleIdx="1" presStyleCnt="2"/>
      <dgm:spPr/>
      <dgm:t>
        <a:bodyPr/>
        <a:lstStyle/>
        <a:p>
          <a:endParaRPr lang="en-GB"/>
        </a:p>
      </dgm:t>
    </dgm:pt>
    <dgm:pt modelId="{994174C3-A3BD-4B12-8869-998187A428EF}" type="pres">
      <dgm:prSet presAssocID="{3F0D2454-16F7-4907-BA05-FE0B0257B129}" presName="connectorText" presStyleLbl="sibTrans2D1" presStyleIdx="1" presStyleCnt="2"/>
      <dgm:spPr/>
      <dgm:t>
        <a:bodyPr/>
        <a:lstStyle/>
        <a:p>
          <a:endParaRPr lang="en-GB"/>
        </a:p>
      </dgm:t>
    </dgm:pt>
    <dgm:pt modelId="{A899237C-B574-4435-A93E-640FE31D317E}" type="pres">
      <dgm:prSet presAssocID="{7ACDCF5B-6964-4317-A86F-5DC335D49AF4}" presName="node" presStyleLbl="node1" presStyleIdx="2" presStyleCnt="3">
        <dgm:presLayoutVars>
          <dgm:bulletEnabled val="1"/>
        </dgm:presLayoutVars>
      </dgm:prSet>
      <dgm:spPr/>
      <dgm:t>
        <a:bodyPr/>
        <a:lstStyle/>
        <a:p>
          <a:endParaRPr lang="en-GB"/>
        </a:p>
      </dgm:t>
    </dgm:pt>
  </dgm:ptLst>
  <dgm:cxnLst>
    <dgm:cxn modelId="{0B037592-339C-4847-BE0F-B34137495C85}" srcId="{CD32C124-DA1B-4256-A641-582A4F7F9023}" destId="{7ACDCF5B-6964-4317-A86F-5DC335D49AF4}" srcOrd="2" destOrd="0" parTransId="{33644E1A-05B5-4C3B-9D35-8E71A4968E70}" sibTransId="{E252E74A-F428-49C3-926D-383815D6A2F8}"/>
    <dgm:cxn modelId="{EB4C8F21-5D79-4789-8CD1-B2C7DBF3E728}" type="presOf" srcId="{7ACDCF5B-6964-4317-A86F-5DC335D49AF4}" destId="{A899237C-B574-4435-A93E-640FE31D317E}" srcOrd="0" destOrd="0" presId="urn:microsoft.com/office/officeart/2005/8/layout/process2"/>
    <dgm:cxn modelId="{E8145E03-710F-43E2-B0C6-A7985557E683}" type="presOf" srcId="{F20E798A-713C-44CB-B513-FBE66DD8C57E}" destId="{9FFC433C-9ADF-44A3-BC8A-E4892511C545}" srcOrd="0" destOrd="0" presId="urn:microsoft.com/office/officeart/2005/8/layout/process2"/>
    <dgm:cxn modelId="{51D10F88-9766-4627-B0C8-75CDE9ED1148}" srcId="{CD32C124-DA1B-4256-A641-582A4F7F9023}" destId="{011C222F-9901-4436-AC5E-51AD8CFA45BC}" srcOrd="1" destOrd="0" parTransId="{859CE664-DFCF-42EA-8998-B44681E16BF7}" sibTransId="{3F0D2454-16F7-4907-BA05-FE0B0257B129}"/>
    <dgm:cxn modelId="{BD9352F7-9624-4F0F-A0C1-0CCE2992D809}" type="presOf" srcId="{3F0D2454-16F7-4907-BA05-FE0B0257B129}" destId="{40F7151D-E59A-4279-8878-AEA6A5BB2402}" srcOrd="0" destOrd="0" presId="urn:microsoft.com/office/officeart/2005/8/layout/process2"/>
    <dgm:cxn modelId="{DEC64588-ED4F-4EB3-A89F-E4B462DC7F95}" srcId="{CD32C124-DA1B-4256-A641-582A4F7F9023}" destId="{F20E798A-713C-44CB-B513-FBE66DD8C57E}" srcOrd="0" destOrd="0" parTransId="{94E6DF61-2EA0-4C20-A1DB-86EA4BF6FB28}" sibTransId="{9DC4504D-DE3D-48D2-83FA-B7CCC1617FAA}"/>
    <dgm:cxn modelId="{511ED159-CB03-4E1E-958D-1512378FA8EC}" type="presOf" srcId="{011C222F-9901-4436-AC5E-51AD8CFA45BC}" destId="{6A395C9C-4CA0-40E8-A890-D181C7CAE82A}" srcOrd="0" destOrd="0" presId="urn:microsoft.com/office/officeart/2005/8/layout/process2"/>
    <dgm:cxn modelId="{6DC87649-5906-4062-97E5-78DD9717AB3A}" type="presOf" srcId="{9DC4504D-DE3D-48D2-83FA-B7CCC1617FAA}" destId="{7F12A93C-84AE-47E8-AE93-5418D425A6A4}" srcOrd="1" destOrd="0" presId="urn:microsoft.com/office/officeart/2005/8/layout/process2"/>
    <dgm:cxn modelId="{6B361F17-7D82-408E-983F-60BDBBCF8EAA}" type="presOf" srcId="{CD32C124-DA1B-4256-A641-582A4F7F9023}" destId="{02E45871-5AC3-4B12-8229-5E740A01E397}" srcOrd="0" destOrd="0" presId="urn:microsoft.com/office/officeart/2005/8/layout/process2"/>
    <dgm:cxn modelId="{DA560DA3-57B3-4A73-B642-D09A698AACDF}" type="presOf" srcId="{9DC4504D-DE3D-48D2-83FA-B7CCC1617FAA}" destId="{2FDFF827-38B4-4CB0-A0B0-78EC91AE49B7}" srcOrd="0" destOrd="0" presId="urn:microsoft.com/office/officeart/2005/8/layout/process2"/>
    <dgm:cxn modelId="{FBE5F360-835F-4E83-807D-90D7CB85FFAB}" type="presOf" srcId="{3F0D2454-16F7-4907-BA05-FE0B0257B129}" destId="{994174C3-A3BD-4B12-8869-998187A428EF}" srcOrd="1" destOrd="0" presId="urn:microsoft.com/office/officeart/2005/8/layout/process2"/>
    <dgm:cxn modelId="{A4B01306-605A-4E6A-8D83-B33ECB02B974}" type="presParOf" srcId="{02E45871-5AC3-4B12-8229-5E740A01E397}" destId="{9FFC433C-9ADF-44A3-BC8A-E4892511C545}" srcOrd="0" destOrd="0" presId="urn:microsoft.com/office/officeart/2005/8/layout/process2"/>
    <dgm:cxn modelId="{A176E300-AD19-4CC2-8DE4-87F7E2CA1615}" type="presParOf" srcId="{02E45871-5AC3-4B12-8229-5E740A01E397}" destId="{2FDFF827-38B4-4CB0-A0B0-78EC91AE49B7}" srcOrd="1" destOrd="0" presId="urn:microsoft.com/office/officeart/2005/8/layout/process2"/>
    <dgm:cxn modelId="{F3E7C410-C38C-4C09-B6CD-C4979F7B687A}" type="presParOf" srcId="{2FDFF827-38B4-4CB0-A0B0-78EC91AE49B7}" destId="{7F12A93C-84AE-47E8-AE93-5418D425A6A4}" srcOrd="0" destOrd="0" presId="urn:microsoft.com/office/officeart/2005/8/layout/process2"/>
    <dgm:cxn modelId="{F167F25A-D228-4F38-8287-AB2B634936A8}" type="presParOf" srcId="{02E45871-5AC3-4B12-8229-5E740A01E397}" destId="{6A395C9C-4CA0-40E8-A890-D181C7CAE82A}" srcOrd="2" destOrd="0" presId="urn:microsoft.com/office/officeart/2005/8/layout/process2"/>
    <dgm:cxn modelId="{A5D0FB7B-005C-42DB-8E80-614CE76EB3AE}" type="presParOf" srcId="{02E45871-5AC3-4B12-8229-5E740A01E397}" destId="{40F7151D-E59A-4279-8878-AEA6A5BB2402}" srcOrd="3" destOrd="0" presId="urn:microsoft.com/office/officeart/2005/8/layout/process2"/>
    <dgm:cxn modelId="{98950EC8-A2F2-4ECD-AB5E-F6B0CDBC261C}" type="presParOf" srcId="{40F7151D-E59A-4279-8878-AEA6A5BB2402}" destId="{994174C3-A3BD-4B12-8869-998187A428EF}" srcOrd="0" destOrd="0" presId="urn:microsoft.com/office/officeart/2005/8/layout/process2"/>
    <dgm:cxn modelId="{21D28536-0857-40CD-8CBF-789BC09F218E}" type="presParOf" srcId="{02E45871-5AC3-4B12-8229-5E740A01E397}" destId="{A899237C-B574-4435-A93E-640FE31D317E}" srcOrd="4" destOrd="0" presId="urn:microsoft.com/office/officeart/2005/8/layout/process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E9315B8-4ACF-42D2-B277-789261A1917F}" type="doc">
      <dgm:prSet loTypeId="urn:microsoft.com/office/officeart/2005/8/layout/process2" loCatId="process" qsTypeId="urn:microsoft.com/office/officeart/2005/8/quickstyle/3d2" qsCatId="3D" csTypeId="urn:microsoft.com/office/officeart/2005/8/colors/accent1_2" csCatId="accent1" phldr="1"/>
      <dgm:spPr/>
    </dgm:pt>
    <dgm:pt modelId="{28F82CFC-CF24-4742-ACC8-5C4EA84812B7}">
      <dgm:prSet phldrT="[Text]"/>
      <dgm:spPr/>
      <dgm:t>
        <a:bodyPr/>
        <a:lstStyle/>
        <a:p>
          <a:r>
            <a:rPr lang="en-GB" dirty="0" smtClean="0"/>
            <a:t>Use graph search for the road network graph</a:t>
          </a:r>
          <a:endParaRPr lang="en-GB" dirty="0"/>
        </a:p>
      </dgm:t>
    </dgm:pt>
    <dgm:pt modelId="{2EB1517D-98F4-4DA7-980E-F1C6385718FD}" type="parTrans" cxnId="{66DDB5D4-FE56-4BA2-BB5C-A36E19560016}">
      <dgm:prSet/>
      <dgm:spPr/>
      <dgm:t>
        <a:bodyPr/>
        <a:lstStyle/>
        <a:p>
          <a:endParaRPr lang="en-GB"/>
        </a:p>
      </dgm:t>
    </dgm:pt>
    <dgm:pt modelId="{C5CE76EB-5BD7-45D0-B687-DD555D8F4996}" type="sibTrans" cxnId="{66DDB5D4-FE56-4BA2-BB5C-A36E19560016}">
      <dgm:prSet/>
      <dgm:spPr/>
      <dgm:t>
        <a:bodyPr/>
        <a:lstStyle/>
        <a:p>
          <a:endParaRPr lang="en-GB"/>
        </a:p>
      </dgm:t>
    </dgm:pt>
    <dgm:pt modelId="{5AF2FEAA-FE74-4993-8FF7-829176630BED}">
      <dgm:prSet phldrT="[Text]"/>
      <dgm:spPr/>
      <dgm:t>
        <a:bodyPr/>
        <a:lstStyle/>
        <a:p>
          <a:r>
            <a:rPr lang="en-GB" dirty="0" smtClean="0"/>
            <a:t>For every road in search</a:t>
          </a:r>
          <a:endParaRPr lang="en-GB" dirty="0"/>
        </a:p>
      </dgm:t>
    </dgm:pt>
    <dgm:pt modelId="{BDA3CD5A-0630-4987-88E1-72C7F5CB10FD}" type="parTrans" cxnId="{7ACDE70C-0C61-433B-82BB-72B29E5914C5}">
      <dgm:prSet/>
      <dgm:spPr/>
      <dgm:t>
        <a:bodyPr/>
        <a:lstStyle/>
        <a:p>
          <a:endParaRPr lang="en-GB"/>
        </a:p>
      </dgm:t>
    </dgm:pt>
    <dgm:pt modelId="{566EDB1D-0098-4D5F-8377-3B1EE1A0592B}" type="sibTrans" cxnId="{7ACDE70C-0C61-433B-82BB-72B29E5914C5}">
      <dgm:prSet/>
      <dgm:spPr/>
      <dgm:t>
        <a:bodyPr/>
        <a:lstStyle/>
        <a:p>
          <a:endParaRPr lang="en-GB"/>
        </a:p>
      </dgm:t>
    </dgm:pt>
    <dgm:pt modelId="{73215097-F103-4B86-ABBA-82CE9E77CA86}">
      <dgm:prSet phldrT="[Text]"/>
      <dgm:spPr/>
      <dgm:t>
        <a:bodyPr/>
        <a:lstStyle/>
        <a:p>
          <a:r>
            <a:rPr lang="en-GB" dirty="0" smtClean="0"/>
            <a:t>Use learnt metrics for cost computation</a:t>
          </a:r>
          <a:endParaRPr lang="en-GB" dirty="0"/>
        </a:p>
      </dgm:t>
    </dgm:pt>
    <dgm:pt modelId="{0EEB6753-6526-4F90-BF00-27DA2BAE2C3B}" type="parTrans" cxnId="{1AED538A-AEA6-45C8-8DDE-67CC10CAA235}">
      <dgm:prSet/>
      <dgm:spPr/>
      <dgm:t>
        <a:bodyPr/>
        <a:lstStyle/>
        <a:p>
          <a:endParaRPr lang="en-GB"/>
        </a:p>
      </dgm:t>
    </dgm:pt>
    <dgm:pt modelId="{274DBDD2-63AF-4ECD-A0E6-004FC1FCD7DE}" type="sibTrans" cxnId="{1AED538A-AEA6-45C8-8DDE-67CC10CAA235}">
      <dgm:prSet/>
      <dgm:spPr/>
      <dgm:t>
        <a:bodyPr/>
        <a:lstStyle/>
        <a:p>
          <a:endParaRPr lang="en-GB"/>
        </a:p>
      </dgm:t>
    </dgm:pt>
    <dgm:pt modelId="{837BCFE8-1D2F-4FAB-90FD-1B0E818ABB85}" type="pres">
      <dgm:prSet presAssocID="{7E9315B8-4ACF-42D2-B277-789261A1917F}" presName="linearFlow" presStyleCnt="0">
        <dgm:presLayoutVars>
          <dgm:resizeHandles val="exact"/>
        </dgm:presLayoutVars>
      </dgm:prSet>
      <dgm:spPr/>
    </dgm:pt>
    <dgm:pt modelId="{1ED2F904-329C-4684-A3F9-EE6BC7332BBE}" type="pres">
      <dgm:prSet presAssocID="{28F82CFC-CF24-4742-ACC8-5C4EA84812B7}" presName="node" presStyleLbl="node1" presStyleIdx="0" presStyleCnt="3">
        <dgm:presLayoutVars>
          <dgm:bulletEnabled val="1"/>
        </dgm:presLayoutVars>
      </dgm:prSet>
      <dgm:spPr/>
      <dgm:t>
        <a:bodyPr/>
        <a:lstStyle/>
        <a:p>
          <a:endParaRPr lang="en-GB"/>
        </a:p>
      </dgm:t>
    </dgm:pt>
    <dgm:pt modelId="{CAA47278-AE97-4198-8534-9F5F46AD0DDE}" type="pres">
      <dgm:prSet presAssocID="{C5CE76EB-5BD7-45D0-B687-DD555D8F4996}" presName="sibTrans" presStyleLbl="sibTrans2D1" presStyleIdx="0" presStyleCnt="2"/>
      <dgm:spPr/>
      <dgm:t>
        <a:bodyPr/>
        <a:lstStyle/>
        <a:p>
          <a:endParaRPr lang="en-GB"/>
        </a:p>
      </dgm:t>
    </dgm:pt>
    <dgm:pt modelId="{AC3BAD04-D280-4A28-A566-30A81B69B961}" type="pres">
      <dgm:prSet presAssocID="{C5CE76EB-5BD7-45D0-B687-DD555D8F4996}" presName="connectorText" presStyleLbl="sibTrans2D1" presStyleIdx="0" presStyleCnt="2"/>
      <dgm:spPr/>
      <dgm:t>
        <a:bodyPr/>
        <a:lstStyle/>
        <a:p>
          <a:endParaRPr lang="en-GB"/>
        </a:p>
      </dgm:t>
    </dgm:pt>
    <dgm:pt modelId="{0695237C-1447-4757-84ED-1C5B9865454D}" type="pres">
      <dgm:prSet presAssocID="{5AF2FEAA-FE74-4993-8FF7-829176630BED}" presName="node" presStyleLbl="node1" presStyleIdx="1" presStyleCnt="3">
        <dgm:presLayoutVars>
          <dgm:bulletEnabled val="1"/>
        </dgm:presLayoutVars>
      </dgm:prSet>
      <dgm:spPr/>
      <dgm:t>
        <a:bodyPr/>
        <a:lstStyle/>
        <a:p>
          <a:endParaRPr lang="en-GB"/>
        </a:p>
      </dgm:t>
    </dgm:pt>
    <dgm:pt modelId="{B23B9758-F49A-4F49-A070-9A8D008B48ED}" type="pres">
      <dgm:prSet presAssocID="{566EDB1D-0098-4D5F-8377-3B1EE1A0592B}" presName="sibTrans" presStyleLbl="sibTrans2D1" presStyleIdx="1" presStyleCnt="2"/>
      <dgm:spPr/>
      <dgm:t>
        <a:bodyPr/>
        <a:lstStyle/>
        <a:p>
          <a:endParaRPr lang="en-GB"/>
        </a:p>
      </dgm:t>
    </dgm:pt>
    <dgm:pt modelId="{76315516-82C7-4A6E-9FBD-9EB1DEA62116}" type="pres">
      <dgm:prSet presAssocID="{566EDB1D-0098-4D5F-8377-3B1EE1A0592B}" presName="connectorText" presStyleLbl="sibTrans2D1" presStyleIdx="1" presStyleCnt="2"/>
      <dgm:spPr/>
      <dgm:t>
        <a:bodyPr/>
        <a:lstStyle/>
        <a:p>
          <a:endParaRPr lang="en-GB"/>
        </a:p>
      </dgm:t>
    </dgm:pt>
    <dgm:pt modelId="{5CD07046-D6E7-4D22-A0FE-581902B717FC}" type="pres">
      <dgm:prSet presAssocID="{73215097-F103-4B86-ABBA-82CE9E77CA86}" presName="node" presStyleLbl="node1" presStyleIdx="2" presStyleCnt="3">
        <dgm:presLayoutVars>
          <dgm:bulletEnabled val="1"/>
        </dgm:presLayoutVars>
      </dgm:prSet>
      <dgm:spPr/>
      <dgm:t>
        <a:bodyPr/>
        <a:lstStyle/>
        <a:p>
          <a:endParaRPr lang="en-GB"/>
        </a:p>
      </dgm:t>
    </dgm:pt>
  </dgm:ptLst>
  <dgm:cxnLst>
    <dgm:cxn modelId="{149CA628-BA15-4AAD-8DAB-34A38894829B}" type="presOf" srcId="{73215097-F103-4B86-ABBA-82CE9E77CA86}" destId="{5CD07046-D6E7-4D22-A0FE-581902B717FC}" srcOrd="0" destOrd="0" presId="urn:microsoft.com/office/officeart/2005/8/layout/process2"/>
    <dgm:cxn modelId="{66DDB5D4-FE56-4BA2-BB5C-A36E19560016}" srcId="{7E9315B8-4ACF-42D2-B277-789261A1917F}" destId="{28F82CFC-CF24-4742-ACC8-5C4EA84812B7}" srcOrd="0" destOrd="0" parTransId="{2EB1517D-98F4-4DA7-980E-F1C6385718FD}" sibTransId="{C5CE76EB-5BD7-45D0-B687-DD555D8F4996}"/>
    <dgm:cxn modelId="{177DDF06-E776-4F16-BEF0-5853D0A8AA89}" type="presOf" srcId="{C5CE76EB-5BD7-45D0-B687-DD555D8F4996}" destId="{CAA47278-AE97-4198-8534-9F5F46AD0DDE}" srcOrd="0" destOrd="0" presId="urn:microsoft.com/office/officeart/2005/8/layout/process2"/>
    <dgm:cxn modelId="{59DE7341-1F11-4BFC-ABD5-D9409FB91A6D}" type="presOf" srcId="{C5CE76EB-5BD7-45D0-B687-DD555D8F4996}" destId="{AC3BAD04-D280-4A28-A566-30A81B69B961}" srcOrd="1" destOrd="0" presId="urn:microsoft.com/office/officeart/2005/8/layout/process2"/>
    <dgm:cxn modelId="{1AED538A-AEA6-45C8-8DDE-67CC10CAA235}" srcId="{7E9315B8-4ACF-42D2-B277-789261A1917F}" destId="{73215097-F103-4B86-ABBA-82CE9E77CA86}" srcOrd="2" destOrd="0" parTransId="{0EEB6753-6526-4F90-BF00-27DA2BAE2C3B}" sibTransId="{274DBDD2-63AF-4ECD-A0E6-004FC1FCD7DE}"/>
    <dgm:cxn modelId="{50345976-89C7-4F08-8114-CFC678E5D607}" type="presOf" srcId="{566EDB1D-0098-4D5F-8377-3B1EE1A0592B}" destId="{76315516-82C7-4A6E-9FBD-9EB1DEA62116}" srcOrd="1" destOrd="0" presId="urn:microsoft.com/office/officeart/2005/8/layout/process2"/>
    <dgm:cxn modelId="{C6921D39-55CE-4CE0-8386-0E542996E7EC}" type="presOf" srcId="{7E9315B8-4ACF-42D2-B277-789261A1917F}" destId="{837BCFE8-1D2F-4FAB-90FD-1B0E818ABB85}" srcOrd="0" destOrd="0" presId="urn:microsoft.com/office/officeart/2005/8/layout/process2"/>
    <dgm:cxn modelId="{45D15A0D-0A93-4BE1-B3F7-28B264960566}" type="presOf" srcId="{566EDB1D-0098-4D5F-8377-3B1EE1A0592B}" destId="{B23B9758-F49A-4F49-A070-9A8D008B48ED}" srcOrd="0" destOrd="0" presId="urn:microsoft.com/office/officeart/2005/8/layout/process2"/>
    <dgm:cxn modelId="{2BA32FA6-41B4-4F62-85BD-1E9A81F4B01E}" type="presOf" srcId="{28F82CFC-CF24-4742-ACC8-5C4EA84812B7}" destId="{1ED2F904-329C-4684-A3F9-EE6BC7332BBE}" srcOrd="0" destOrd="0" presId="urn:microsoft.com/office/officeart/2005/8/layout/process2"/>
    <dgm:cxn modelId="{7ACDE70C-0C61-433B-82BB-72B29E5914C5}" srcId="{7E9315B8-4ACF-42D2-B277-789261A1917F}" destId="{5AF2FEAA-FE74-4993-8FF7-829176630BED}" srcOrd="1" destOrd="0" parTransId="{BDA3CD5A-0630-4987-88E1-72C7F5CB10FD}" sibTransId="{566EDB1D-0098-4D5F-8377-3B1EE1A0592B}"/>
    <dgm:cxn modelId="{984DD884-33FA-4097-986D-36E7A3C9DB6B}" type="presOf" srcId="{5AF2FEAA-FE74-4993-8FF7-829176630BED}" destId="{0695237C-1447-4757-84ED-1C5B9865454D}" srcOrd="0" destOrd="0" presId="urn:microsoft.com/office/officeart/2005/8/layout/process2"/>
    <dgm:cxn modelId="{162B354A-2CCE-432E-85D9-F9AB4D4ECDA7}" type="presParOf" srcId="{837BCFE8-1D2F-4FAB-90FD-1B0E818ABB85}" destId="{1ED2F904-329C-4684-A3F9-EE6BC7332BBE}" srcOrd="0" destOrd="0" presId="urn:microsoft.com/office/officeart/2005/8/layout/process2"/>
    <dgm:cxn modelId="{E3746861-6CB0-4DE5-AA6A-A28A08AD93FE}" type="presParOf" srcId="{837BCFE8-1D2F-4FAB-90FD-1B0E818ABB85}" destId="{CAA47278-AE97-4198-8534-9F5F46AD0DDE}" srcOrd="1" destOrd="0" presId="urn:microsoft.com/office/officeart/2005/8/layout/process2"/>
    <dgm:cxn modelId="{D1A765D9-0D73-4434-A398-A5B1C4C410C5}" type="presParOf" srcId="{CAA47278-AE97-4198-8534-9F5F46AD0DDE}" destId="{AC3BAD04-D280-4A28-A566-30A81B69B961}" srcOrd="0" destOrd="0" presId="urn:microsoft.com/office/officeart/2005/8/layout/process2"/>
    <dgm:cxn modelId="{98919B01-4C85-4377-91E0-72B79F38BDCF}" type="presParOf" srcId="{837BCFE8-1D2F-4FAB-90FD-1B0E818ABB85}" destId="{0695237C-1447-4757-84ED-1C5B9865454D}" srcOrd="2" destOrd="0" presId="urn:microsoft.com/office/officeart/2005/8/layout/process2"/>
    <dgm:cxn modelId="{5CC2CD92-FF64-4D0D-9345-4AB6AA8B48DB}" type="presParOf" srcId="{837BCFE8-1D2F-4FAB-90FD-1B0E818ABB85}" destId="{B23B9758-F49A-4F49-A070-9A8D008B48ED}" srcOrd="3" destOrd="0" presId="urn:microsoft.com/office/officeart/2005/8/layout/process2"/>
    <dgm:cxn modelId="{6C141DC3-35C2-4485-9DA8-9414B965D557}" type="presParOf" srcId="{B23B9758-F49A-4F49-A070-9A8D008B48ED}" destId="{76315516-82C7-4A6E-9FBD-9EB1DEA62116}" srcOrd="0" destOrd="0" presId="urn:microsoft.com/office/officeart/2005/8/layout/process2"/>
    <dgm:cxn modelId="{190D4E05-3B22-4D3E-9203-8E61F00EDCB9}" type="presParOf" srcId="{837BCFE8-1D2F-4FAB-90FD-1B0E818ABB85}" destId="{5CD07046-D6E7-4D22-A0FE-581902B717FC}" srcOrd="4" destOrd="0" presId="urn:microsoft.com/office/officeart/2005/8/layout/process2"/>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B51DB49-CBD2-419B-BCC3-A6C0961FB361}" type="doc">
      <dgm:prSet loTypeId="urn:microsoft.com/office/officeart/2005/8/layout/matrix3" loCatId="matrix" qsTypeId="urn:microsoft.com/office/officeart/2005/8/quickstyle/simple1" qsCatId="simple" csTypeId="urn:microsoft.com/office/officeart/2005/8/colors/accent1_2" csCatId="accent1" phldr="1"/>
      <dgm:spPr/>
      <dgm:t>
        <a:bodyPr/>
        <a:lstStyle/>
        <a:p>
          <a:endParaRPr lang="en-GB"/>
        </a:p>
      </dgm:t>
    </dgm:pt>
    <dgm:pt modelId="{094AD263-B0AC-4A14-803C-464E9973F31B}">
      <dgm:prSet phldrT="[Text]"/>
      <dgm:spPr/>
      <dgm:t>
        <a:bodyPr/>
        <a:lstStyle/>
        <a:p>
          <a:r>
            <a:rPr lang="en-GB" dirty="0" smtClean="0"/>
            <a:t>Start as late as possible </a:t>
          </a:r>
          <a:endParaRPr lang="en-GB" dirty="0"/>
        </a:p>
      </dgm:t>
    </dgm:pt>
    <dgm:pt modelId="{E60337C1-560A-4F93-B144-296A460652D3}" type="parTrans" cxnId="{1EE69DE6-40FA-4859-8A20-59153BBC9297}">
      <dgm:prSet/>
      <dgm:spPr/>
      <dgm:t>
        <a:bodyPr/>
        <a:lstStyle/>
        <a:p>
          <a:endParaRPr lang="en-GB"/>
        </a:p>
      </dgm:t>
    </dgm:pt>
    <dgm:pt modelId="{9FB100D4-2324-4D0C-9348-BCD2F21631B4}" type="sibTrans" cxnId="{1EE69DE6-40FA-4859-8A20-59153BBC9297}">
      <dgm:prSet/>
      <dgm:spPr/>
      <dgm:t>
        <a:bodyPr/>
        <a:lstStyle/>
        <a:p>
          <a:endParaRPr lang="en-GB"/>
        </a:p>
      </dgm:t>
    </dgm:pt>
    <dgm:pt modelId="{E2FFBC1E-521B-4935-B0E8-12666017D98A}">
      <dgm:prSet phldrT="[Text]"/>
      <dgm:spPr/>
      <dgm:t>
        <a:bodyPr/>
        <a:lstStyle/>
        <a:p>
          <a:r>
            <a:rPr lang="en-GB" dirty="0" smtClean="0"/>
            <a:t>Select fastest route </a:t>
          </a:r>
          <a:endParaRPr lang="en-GB" dirty="0"/>
        </a:p>
      </dgm:t>
    </dgm:pt>
    <dgm:pt modelId="{A56B4229-AFCF-4F3F-946C-EDC5A454079F}" type="parTrans" cxnId="{FDDD0C4D-E9F1-462A-B3D0-FBCDEB4C9CEA}">
      <dgm:prSet/>
      <dgm:spPr/>
      <dgm:t>
        <a:bodyPr/>
        <a:lstStyle/>
        <a:p>
          <a:endParaRPr lang="en-GB"/>
        </a:p>
      </dgm:t>
    </dgm:pt>
    <dgm:pt modelId="{75AF0CE5-4958-4918-B8F3-36F9D76834A7}" type="sibTrans" cxnId="{FDDD0C4D-E9F1-462A-B3D0-FBCDEB4C9CEA}">
      <dgm:prSet/>
      <dgm:spPr/>
      <dgm:t>
        <a:bodyPr/>
        <a:lstStyle/>
        <a:p>
          <a:endParaRPr lang="en-GB"/>
        </a:p>
      </dgm:t>
    </dgm:pt>
    <dgm:pt modelId="{399883E9-A6E3-4DF1-BC06-19085719AFEB}">
      <dgm:prSet phldrT="[Text]"/>
      <dgm:spPr/>
      <dgm:t>
        <a:bodyPr/>
        <a:lstStyle/>
        <a:p>
          <a:r>
            <a:rPr lang="en-GB" dirty="0" smtClean="0"/>
            <a:t>Probability of reaching on time should be highest</a:t>
          </a:r>
          <a:endParaRPr lang="en-GB" dirty="0"/>
        </a:p>
      </dgm:t>
    </dgm:pt>
    <dgm:pt modelId="{6C734297-7107-4B87-9290-4B06B06062E3}" type="parTrans" cxnId="{3DCFD225-5D0F-4EA7-B5AA-E295EB0EA3DF}">
      <dgm:prSet/>
      <dgm:spPr/>
      <dgm:t>
        <a:bodyPr/>
        <a:lstStyle/>
        <a:p>
          <a:endParaRPr lang="en-GB"/>
        </a:p>
      </dgm:t>
    </dgm:pt>
    <dgm:pt modelId="{A5E80881-C870-46E0-AB51-BAB81E6588D7}" type="sibTrans" cxnId="{3DCFD225-5D0F-4EA7-B5AA-E295EB0EA3DF}">
      <dgm:prSet/>
      <dgm:spPr/>
      <dgm:t>
        <a:bodyPr/>
        <a:lstStyle/>
        <a:p>
          <a:endParaRPr lang="en-GB"/>
        </a:p>
      </dgm:t>
    </dgm:pt>
    <dgm:pt modelId="{35105550-9349-4D25-8BD8-4A7DFEB567CF}">
      <dgm:prSet phldrT="[Text]"/>
      <dgm:spPr/>
      <dgm:t>
        <a:bodyPr/>
        <a:lstStyle/>
        <a:p>
          <a:r>
            <a:rPr lang="en-GB" dirty="0" smtClean="0"/>
            <a:t>In case of early arrival, wait time should be least</a:t>
          </a:r>
          <a:endParaRPr lang="en-GB" dirty="0"/>
        </a:p>
      </dgm:t>
    </dgm:pt>
    <dgm:pt modelId="{45A8DC84-AE7E-401F-92AA-C6D3776BB8D9}" type="parTrans" cxnId="{9BD22FDD-ED9E-4951-B34F-2C8CFD627522}">
      <dgm:prSet/>
      <dgm:spPr/>
      <dgm:t>
        <a:bodyPr/>
        <a:lstStyle/>
        <a:p>
          <a:endParaRPr lang="en-GB"/>
        </a:p>
      </dgm:t>
    </dgm:pt>
    <dgm:pt modelId="{D4E4A0A7-67D2-48C4-ADBA-25C1365C8C98}" type="sibTrans" cxnId="{9BD22FDD-ED9E-4951-B34F-2C8CFD627522}">
      <dgm:prSet/>
      <dgm:spPr/>
      <dgm:t>
        <a:bodyPr/>
        <a:lstStyle/>
        <a:p>
          <a:endParaRPr lang="en-GB"/>
        </a:p>
      </dgm:t>
    </dgm:pt>
    <dgm:pt modelId="{E8A9BF1D-C8ED-46E0-8D02-347D8369D0CD}" type="pres">
      <dgm:prSet presAssocID="{8B51DB49-CBD2-419B-BCC3-A6C0961FB361}" presName="matrix" presStyleCnt="0">
        <dgm:presLayoutVars>
          <dgm:chMax val="1"/>
          <dgm:dir/>
          <dgm:resizeHandles val="exact"/>
        </dgm:presLayoutVars>
      </dgm:prSet>
      <dgm:spPr/>
      <dgm:t>
        <a:bodyPr/>
        <a:lstStyle/>
        <a:p>
          <a:endParaRPr lang="en-GB"/>
        </a:p>
      </dgm:t>
    </dgm:pt>
    <dgm:pt modelId="{8C2B8048-1712-4A62-82A6-341CD609D62B}" type="pres">
      <dgm:prSet presAssocID="{8B51DB49-CBD2-419B-BCC3-A6C0961FB361}" presName="diamond" presStyleLbl="bgShp" presStyleIdx="0" presStyleCnt="1"/>
      <dgm:spPr/>
    </dgm:pt>
    <dgm:pt modelId="{A69471A0-A59E-431C-AE52-D1C2B433CDB2}" type="pres">
      <dgm:prSet presAssocID="{8B51DB49-CBD2-419B-BCC3-A6C0961FB361}" presName="quad1" presStyleLbl="node1" presStyleIdx="0" presStyleCnt="4">
        <dgm:presLayoutVars>
          <dgm:chMax val="0"/>
          <dgm:chPref val="0"/>
          <dgm:bulletEnabled val="1"/>
        </dgm:presLayoutVars>
      </dgm:prSet>
      <dgm:spPr/>
      <dgm:t>
        <a:bodyPr/>
        <a:lstStyle/>
        <a:p>
          <a:endParaRPr lang="en-GB"/>
        </a:p>
      </dgm:t>
    </dgm:pt>
    <dgm:pt modelId="{7C0C944E-744E-425C-B426-CE3BA5BF5354}" type="pres">
      <dgm:prSet presAssocID="{8B51DB49-CBD2-419B-BCC3-A6C0961FB361}" presName="quad2" presStyleLbl="node1" presStyleIdx="1" presStyleCnt="4">
        <dgm:presLayoutVars>
          <dgm:chMax val="0"/>
          <dgm:chPref val="0"/>
          <dgm:bulletEnabled val="1"/>
        </dgm:presLayoutVars>
      </dgm:prSet>
      <dgm:spPr/>
      <dgm:t>
        <a:bodyPr/>
        <a:lstStyle/>
        <a:p>
          <a:endParaRPr lang="en-GB"/>
        </a:p>
      </dgm:t>
    </dgm:pt>
    <dgm:pt modelId="{6A4EA6A8-9D76-4756-89A4-4E8C02C9F4C5}" type="pres">
      <dgm:prSet presAssocID="{8B51DB49-CBD2-419B-BCC3-A6C0961FB361}" presName="quad3" presStyleLbl="node1" presStyleIdx="2" presStyleCnt="4">
        <dgm:presLayoutVars>
          <dgm:chMax val="0"/>
          <dgm:chPref val="0"/>
          <dgm:bulletEnabled val="1"/>
        </dgm:presLayoutVars>
      </dgm:prSet>
      <dgm:spPr/>
      <dgm:t>
        <a:bodyPr/>
        <a:lstStyle/>
        <a:p>
          <a:endParaRPr lang="en-GB"/>
        </a:p>
      </dgm:t>
    </dgm:pt>
    <dgm:pt modelId="{664F0BBE-C8D2-4BB1-9A94-4683B0EFAF49}" type="pres">
      <dgm:prSet presAssocID="{8B51DB49-CBD2-419B-BCC3-A6C0961FB361}" presName="quad4" presStyleLbl="node1" presStyleIdx="3" presStyleCnt="4">
        <dgm:presLayoutVars>
          <dgm:chMax val="0"/>
          <dgm:chPref val="0"/>
          <dgm:bulletEnabled val="1"/>
        </dgm:presLayoutVars>
      </dgm:prSet>
      <dgm:spPr/>
      <dgm:t>
        <a:bodyPr/>
        <a:lstStyle/>
        <a:p>
          <a:endParaRPr lang="en-GB"/>
        </a:p>
      </dgm:t>
    </dgm:pt>
  </dgm:ptLst>
  <dgm:cxnLst>
    <dgm:cxn modelId="{C4D049B4-3649-468D-BAC6-5CE986E0AC04}" type="presOf" srcId="{399883E9-A6E3-4DF1-BC06-19085719AFEB}" destId="{6A4EA6A8-9D76-4756-89A4-4E8C02C9F4C5}" srcOrd="0" destOrd="0" presId="urn:microsoft.com/office/officeart/2005/8/layout/matrix3"/>
    <dgm:cxn modelId="{C310A800-3C76-4ACE-9E07-B866C7587180}" type="presOf" srcId="{35105550-9349-4D25-8BD8-4A7DFEB567CF}" destId="{664F0BBE-C8D2-4BB1-9A94-4683B0EFAF49}" srcOrd="0" destOrd="0" presId="urn:microsoft.com/office/officeart/2005/8/layout/matrix3"/>
    <dgm:cxn modelId="{07D231AE-87C2-4EC5-8FCF-4AD21ED65A71}" type="presOf" srcId="{094AD263-B0AC-4A14-803C-464E9973F31B}" destId="{A69471A0-A59E-431C-AE52-D1C2B433CDB2}" srcOrd="0" destOrd="0" presId="urn:microsoft.com/office/officeart/2005/8/layout/matrix3"/>
    <dgm:cxn modelId="{E2C72CFA-D1DC-4BE4-ADA4-BCDD90FB14BE}" type="presOf" srcId="{E2FFBC1E-521B-4935-B0E8-12666017D98A}" destId="{7C0C944E-744E-425C-B426-CE3BA5BF5354}" srcOrd="0" destOrd="0" presId="urn:microsoft.com/office/officeart/2005/8/layout/matrix3"/>
    <dgm:cxn modelId="{9BD22FDD-ED9E-4951-B34F-2C8CFD627522}" srcId="{8B51DB49-CBD2-419B-BCC3-A6C0961FB361}" destId="{35105550-9349-4D25-8BD8-4A7DFEB567CF}" srcOrd="3" destOrd="0" parTransId="{45A8DC84-AE7E-401F-92AA-C6D3776BB8D9}" sibTransId="{D4E4A0A7-67D2-48C4-ADBA-25C1365C8C98}"/>
    <dgm:cxn modelId="{FDDD0C4D-E9F1-462A-B3D0-FBCDEB4C9CEA}" srcId="{8B51DB49-CBD2-419B-BCC3-A6C0961FB361}" destId="{E2FFBC1E-521B-4935-B0E8-12666017D98A}" srcOrd="1" destOrd="0" parTransId="{A56B4229-AFCF-4F3F-946C-EDC5A454079F}" sibTransId="{75AF0CE5-4958-4918-B8F3-36F9D76834A7}"/>
    <dgm:cxn modelId="{3DCFD225-5D0F-4EA7-B5AA-E295EB0EA3DF}" srcId="{8B51DB49-CBD2-419B-BCC3-A6C0961FB361}" destId="{399883E9-A6E3-4DF1-BC06-19085719AFEB}" srcOrd="2" destOrd="0" parTransId="{6C734297-7107-4B87-9290-4B06B06062E3}" sibTransId="{A5E80881-C870-46E0-AB51-BAB81E6588D7}"/>
    <dgm:cxn modelId="{8C4F15FF-4FA2-41D1-992A-9BD87C6F386D}" type="presOf" srcId="{8B51DB49-CBD2-419B-BCC3-A6C0961FB361}" destId="{E8A9BF1D-C8ED-46E0-8D02-347D8369D0CD}" srcOrd="0" destOrd="0" presId="urn:microsoft.com/office/officeart/2005/8/layout/matrix3"/>
    <dgm:cxn modelId="{1EE69DE6-40FA-4859-8A20-59153BBC9297}" srcId="{8B51DB49-CBD2-419B-BCC3-A6C0961FB361}" destId="{094AD263-B0AC-4A14-803C-464E9973F31B}" srcOrd="0" destOrd="0" parTransId="{E60337C1-560A-4F93-B144-296A460652D3}" sibTransId="{9FB100D4-2324-4D0C-9348-BCD2F21631B4}"/>
    <dgm:cxn modelId="{4BAB33F8-B04C-4E59-8531-EFB93EA86352}" type="presParOf" srcId="{E8A9BF1D-C8ED-46E0-8D02-347D8369D0CD}" destId="{8C2B8048-1712-4A62-82A6-341CD609D62B}" srcOrd="0" destOrd="0" presId="urn:microsoft.com/office/officeart/2005/8/layout/matrix3"/>
    <dgm:cxn modelId="{56A6EED4-27B9-420F-8BD0-2ACBDD9EA6A7}" type="presParOf" srcId="{E8A9BF1D-C8ED-46E0-8D02-347D8369D0CD}" destId="{A69471A0-A59E-431C-AE52-D1C2B433CDB2}" srcOrd="1" destOrd="0" presId="urn:microsoft.com/office/officeart/2005/8/layout/matrix3"/>
    <dgm:cxn modelId="{FA6A1844-3BE3-48A2-8746-3EBD547E9611}" type="presParOf" srcId="{E8A9BF1D-C8ED-46E0-8D02-347D8369D0CD}" destId="{7C0C944E-744E-425C-B426-CE3BA5BF5354}" srcOrd="2" destOrd="0" presId="urn:microsoft.com/office/officeart/2005/8/layout/matrix3"/>
    <dgm:cxn modelId="{661AB536-511F-4268-AC11-99C6C13F3A24}" type="presParOf" srcId="{E8A9BF1D-C8ED-46E0-8D02-347D8369D0CD}" destId="{6A4EA6A8-9D76-4756-89A4-4E8C02C9F4C5}" srcOrd="3" destOrd="0" presId="urn:microsoft.com/office/officeart/2005/8/layout/matrix3"/>
    <dgm:cxn modelId="{5B26E749-07B8-48B5-B250-C3B2C7296EE3}" type="presParOf" srcId="{E8A9BF1D-C8ED-46E0-8D02-347D8369D0CD}" destId="{664F0BBE-C8D2-4BB1-9A94-4683B0EFAF49}"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63A00DB-B262-47EA-A57D-7B45624D125F}" type="doc">
      <dgm:prSet loTypeId="urn:microsoft.com/office/officeart/2005/8/layout/arrow4" loCatId="process" qsTypeId="urn:microsoft.com/office/officeart/2005/8/quickstyle/simple1" qsCatId="simple" csTypeId="urn:microsoft.com/office/officeart/2005/8/colors/accent1_2" csCatId="accent1" phldr="1"/>
      <dgm:spPr/>
      <dgm:t>
        <a:bodyPr/>
        <a:lstStyle/>
        <a:p>
          <a:endParaRPr lang="en-GB"/>
        </a:p>
      </dgm:t>
    </dgm:pt>
    <dgm:pt modelId="{B49F2108-D13A-4075-BDA7-F88A72639A64}">
      <dgm:prSet phldrT="[Text]"/>
      <dgm:spPr/>
      <dgm:t>
        <a:bodyPr/>
        <a:lstStyle/>
        <a:p>
          <a:r>
            <a:rPr lang="en-GB" dirty="0" smtClean="0"/>
            <a:t>Centralized Architecture (one agent stores and processes all information)</a:t>
          </a:r>
          <a:endParaRPr lang="en-GB" dirty="0"/>
        </a:p>
      </dgm:t>
    </dgm:pt>
    <dgm:pt modelId="{DB574632-3015-45E3-A951-62D960037C93}" type="parTrans" cxnId="{89DE3CB4-124A-4205-A0FF-157F5148CCAD}">
      <dgm:prSet/>
      <dgm:spPr/>
      <dgm:t>
        <a:bodyPr/>
        <a:lstStyle/>
        <a:p>
          <a:endParaRPr lang="en-GB"/>
        </a:p>
      </dgm:t>
    </dgm:pt>
    <dgm:pt modelId="{4AB26FD3-6047-4C9A-BC3D-366886DA9022}" type="sibTrans" cxnId="{89DE3CB4-124A-4205-A0FF-157F5148CCAD}">
      <dgm:prSet/>
      <dgm:spPr/>
      <dgm:t>
        <a:bodyPr/>
        <a:lstStyle/>
        <a:p>
          <a:endParaRPr lang="en-GB"/>
        </a:p>
      </dgm:t>
    </dgm:pt>
    <dgm:pt modelId="{439B4637-366E-4AA8-8233-7E89E13910A3}">
      <dgm:prSet phldrT="[Text]"/>
      <dgm:spPr/>
      <dgm:t>
        <a:bodyPr/>
        <a:lstStyle/>
        <a:p>
          <a:r>
            <a:rPr lang="en-GB" b="1" dirty="0" smtClean="0"/>
            <a:t>Decentralized Architecture </a:t>
          </a:r>
          <a:r>
            <a:rPr lang="en-GB" dirty="0" smtClean="0"/>
            <a:t>(an agent at every intersection)</a:t>
          </a:r>
          <a:endParaRPr lang="en-GB" b="1" dirty="0"/>
        </a:p>
      </dgm:t>
    </dgm:pt>
    <dgm:pt modelId="{A4948B16-1479-4DDB-9EE0-B52E02E81F14}" type="parTrans" cxnId="{F51185D8-77D5-46E5-A525-D96CC60851C7}">
      <dgm:prSet/>
      <dgm:spPr/>
      <dgm:t>
        <a:bodyPr/>
        <a:lstStyle/>
        <a:p>
          <a:endParaRPr lang="en-GB"/>
        </a:p>
      </dgm:t>
    </dgm:pt>
    <dgm:pt modelId="{59AC3832-12D1-435F-9758-6E5C5A0BD27F}" type="sibTrans" cxnId="{F51185D8-77D5-46E5-A525-D96CC60851C7}">
      <dgm:prSet/>
      <dgm:spPr/>
      <dgm:t>
        <a:bodyPr/>
        <a:lstStyle/>
        <a:p>
          <a:endParaRPr lang="en-GB"/>
        </a:p>
      </dgm:t>
    </dgm:pt>
    <dgm:pt modelId="{0B939E8D-CAFD-4585-800F-A73606AD5463}" type="pres">
      <dgm:prSet presAssocID="{763A00DB-B262-47EA-A57D-7B45624D125F}" presName="compositeShape" presStyleCnt="0">
        <dgm:presLayoutVars>
          <dgm:chMax val="2"/>
          <dgm:dir/>
          <dgm:resizeHandles val="exact"/>
        </dgm:presLayoutVars>
      </dgm:prSet>
      <dgm:spPr/>
      <dgm:t>
        <a:bodyPr/>
        <a:lstStyle/>
        <a:p>
          <a:endParaRPr lang="en-GB"/>
        </a:p>
      </dgm:t>
    </dgm:pt>
    <dgm:pt modelId="{77CD2090-D571-41DA-BF78-FA97C01516B0}" type="pres">
      <dgm:prSet presAssocID="{B49F2108-D13A-4075-BDA7-F88A72639A64}" presName="upArrow" presStyleLbl="node1" presStyleIdx="0" presStyleCnt="2"/>
      <dgm:spPr/>
    </dgm:pt>
    <dgm:pt modelId="{1BEEB9E3-944F-4D66-BFB7-65155D1C7B8F}" type="pres">
      <dgm:prSet presAssocID="{B49F2108-D13A-4075-BDA7-F88A72639A64}" presName="upArrowText" presStyleLbl="revTx" presStyleIdx="0" presStyleCnt="2">
        <dgm:presLayoutVars>
          <dgm:chMax val="0"/>
          <dgm:bulletEnabled val="1"/>
        </dgm:presLayoutVars>
      </dgm:prSet>
      <dgm:spPr/>
      <dgm:t>
        <a:bodyPr/>
        <a:lstStyle/>
        <a:p>
          <a:endParaRPr lang="en-GB"/>
        </a:p>
      </dgm:t>
    </dgm:pt>
    <dgm:pt modelId="{D4D61A11-1FC2-45DA-A40D-11883DBBAA1C}" type="pres">
      <dgm:prSet presAssocID="{439B4637-366E-4AA8-8233-7E89E13910A3}" presName="downArrow" presStyleLbl="node1" presStyleIdx="1" presStyleCnt="2"/>
      <dgm:spPr/>
    </dgm:pt>
    <dgm:pt modelId="{15A9D4BA-20C3-4EEA-B55C-AC57B95E242F}" type="pres">
      <dgm:prSet presAssocID="{439B4637-366E-4AA8-8233-7E89E13910A3}" presName="downArrowText" presStyleLbl="revTx" presStyleIdx="1" presStyleCnt="2">
        <dgm:presLayoutVars>
          <dgm:chMax val="0"/>
          <dgm:bulletEnabled val="1"/>
        </dgm:presLayoutVars>
      </dgm:prSet>
      <dgm:spPr/>
      <dgm:t>
        <a:bodyPr/>
        <a:lstStyle/>
        <a:p>
          <a:endParaRPr lang="en-GB"/>
        </a:p>
      </dgm:t>
    </dgm:pt>
  </dgm:ptLst>
  <dgm:cxnLst>
    <dgm:cxn modelId="{89DE3CB4-124A-4205-A0FF-157F5148CCAD}" srcId="{763A00DB-B262-47EA-A57D-7B45624D125F}" destId="{B49F2108-D13A-4075-BDA7-F88A72639A64}" srcOrd="0" destOrd="0" parTransId="{DB574632-3015-45E3-A951-62D960037C93}" sibTransId="{4AB26FD3-6047-4C9A-BC3D-366886DA9022}"/>
    <dgm:cxn modelId="{EF9F1BF5-E184-4236-9CA4-082C3F24F393}" type="presOf" srcId="{439B4637-366E-4AA8-8233-7E89E13910A3}" destId="{15A9D4BA-20C3-4EEA-B55C-AC57B95E242F}" srcOrd="0" destOrd="0" presId="urn:microsoft.com/office/officeart/2005/8/layout/arrow4"/>
    <dgm:cxn modelId="{29849202-9E96-4A16-8987-22994CD31712}" type="presOf" srcId="{763A00DB-B262-47EA-A57D-7B45624D125F}" destId="{0B939E8D-CAFD-4585-800F-A73606AD5463}" srcOrd="0" destOrd="0" presId="urn:microsoft.com/office/officeart/2005/8/layout/arrow4"/>
    <dgm:cxn modelId="{F51185D8-77D5-46E5-A525-D96CC60851C7}" srcId="{763A00DB-B262-47EA-A57D-7B45624D125F}" destId="{439B4637-366E-4AA8-8233-7E89E13910A3}" srcOrd="1" destOrd="0" parTransId="{A4948B16-1479-4DDB-9EE0-B52E02E81F14}" sibTransId="{59AC3832-12D1-435F-9758-6E5C5A0BD27F}"/>
    <dgm:cxn modelId="{6C72C778-643B-4BE5-8354-945B4E7C0491}" type="presOf" srcId="{B49F2108-D13A-4075-BDA7-F88A72639A64}" destId="{1BEEB9E3-944F-4D66-BFB7-65155D1C7B8F}" srcOrd="0" destOrd="0" presId="urn:microsoft.com/office/officeart/2005/8/layout/arrow4"/>
    <dgm:cxn modelId="{189684D4-20E9-4D81-95D8-3B7C8A2A97F1}" type="presParOf" srcId="{0B939E8D-CAFD-4585-800F-A73606AD5463}" destId="{77CD2090-D571-41DA-BF78-FA97C01516B0}" srcOrd="0" destOrd="0" presId="urn:microsoft.com/office/officeart/2005/8/layout/arrow4"/>
    <dgm:cxn modelId="{DDEA135E-E5B9-4D32-962A-56EBDDF79ABE}" type="presParOf" srcId="{0B939E8D-CAFD-4585-800F-A73606AD5463}" destId="{1BEEB9E3-944F-4D66-BFB7-65155D1C7B8F}" srcOrd="1" destOrd="0" presId="urn:microsoft.com/office/officeart/2005/8/layout/arrow4"/>
    <dgm:cxn modelId="{8F5919AB-714E-4551-8758-EC26788D0729}" type="presParOf" srcId="{0B939E8D-CAFD-4585-800F-A73606AD5463}" destId="{D4D61A11-1FC2-45DA-A40D-11883DBBAA1C}" srcOrd="2" destOrd="0" presId="urn:microsoft.com/office/officeart/2005/8/layout/arrow4"/>
    <dgm:cxn modelId="{552FE9F5-6F18-4A80-BF22-25AF46DF602F}" type="presParOf" srcId="{0B939E8D-CAFD-4585-800F-A73606AD5463}" destId="{15A9D4BA-20C3-4EEA-B55C-AC57B95E242F}" srcOrd="3" destOrd="0" presId="urn:microsoft.com/office/officeart/2005/8/layout/arrow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27720AEE-FE9B-4333-8CE4-B9F88D4511F9}" type="doc">
      <dgm:prSet loTypeId="urn:microsoft.com/office/officeart/2005/8/layout/default#13" loCatId="list" qsTypeId="urn:microsoft.com/office/officeart/2005/8/quickstyle/simple3" qsCatId="simple" csTypeId="urn:microsoft.com/office/officeart/2005/8/colors/accent1_2" csCatId="accent1" phldr="1"/>
      <dgm:spPr/>
      <dgm:t>
        <a:bodyPr/>
        <a:lstStyle/>
        <a:p>
          <a:endParaRPr lang="en-GB"/>
        </a:p>
      </dgm:t>
    </dgm:pt>
    <dgm:pt modelId="{C980F67F-AAC3-4BBF-9C9D-B39664766C1F}">
      <dgm:prSet phldrT="[Text]"/>
      <dgm:spPr/>
      <dgm:t>
        <a:bodyPr/>
        <a:lstStyle/>
        <a:p>
          <a:r>
            <a:rPr lang="en-GB" dirty="0" smtClean="0"/>
            <a:t>One connection per vehicle</a:t>
          </a:r>
          <a:endParaRPr lang="en-GB" dirty="0"/>
        </a:p>
      </dgm:t>
    </dgm:pt>
    <dgm:pt modelId="{07A6EF2F-ADCF-49C9-8A64-34D1D9877DF1}" type="parTrans" cxnId="{B1D1CB11-9E0F-49B5-ABE7-CA0F86432EDA}">
      <dgm:prSet/>
      <dgm:spPr/>
      <dgm:t>
        <a:bodyPr/>
        <a:lstStyle/>
        <a:p>
          <a:endParaRPr lang="en-GB"/>
        </a:p>
      </dgm:t>
    </dgm:pt>
    <dgm:pt modelId="{3CCB4077-E755-45CF-9C01-C0078CFC721A}" type="sibTrans" cxnId="{B1D1CB11-9E0F-49B5-ABE7-CA0F86432EDA}">
      <dgm:prSet/>
      <dgm:spPr/>
      <dgm:t>
        <a:bodyPr/>
        <a:lstStyle/>
        <a:p>
          <a:endParaRPr lang="en-GB"/>
        </a:p>
      </dgm:t>
    </dgm:pt>
    <dgm:pt modelId="{35EA8849-A61E-4C6A-B421-D86384982EE6}">
      <dgm:prSet phldrT="[Text]"/>
      <dgm:spPr/>
      <dgm:t>
        <a:bodyPr/>
        <a:lstStyle/>
        <a:p>
          <a:r>
            <a:rPr lang="en-GB" dirty="0" smtClean="0"/>
            <a:t>Too many queries in total by all the vehicles</a:t>
          </a:r>
          <a:endParaRPr lang="en-GB" dirty="0"/>
        </a:p>
      </dgm:t>
    </dgm:pt>
    <dgm:pt modelId="{10509BB3-CBDA-4167-B2AA-1F007F3B9A0B}" type="parTrans" cxnId="{B856A121-10AE-4828-BB98-AACA725289AD}">
      <dgm:prSet/>
      <dgm:spPr/>
      <dgm:t>
        <a:bodyPr/>
        <a:lstStyle/>
        <a:p>
          <a:endParaRPr lang="en-GB"/>
        </a:p>
      </dgm:t>
    </dgm:pt>
    <dgm:pt modelId="{3E9041FE-CA41-4573-B295-20C071B736E3}" type="sibTrans" cxnId="{B856A121-10AE-4828-BB98-AACA725289AD}">
      <dgm:prSet/>
      <dgm:spPr/>
      <dgm:t>
        <a:bodyPr/>
        <a:lstStyle/>
        <a:p>
          <a:endParaRPr lang="en-GB"/>
        </a:p>
      </dgm:t>
    </dgm:pt>
    <dgm:pt modelId="{183201DC-B826-4471-A4FF-8207E04A1822}" type="pres">
      <dgm:prSet presAssocID="{27720AEE-FE9B-4333-8CE4-B9F88D4511F9}" presName="diagram" presStyleCnt="0">
        <dgm:presLayoutVars>
          <dgm:dir/>
          <dgm:resizeHandles val="exact"/>
        </dgm:presLayoutVars>
      </dgm:prSet>
      <dgm:spPr/>
      <dgm:t>
        <a:bodyPr/>
        <a:lstStyle/>
        <a:p>
          <a:endParaRPr lang="en-GB"/>
        </a:p>
      </dgm:t>
    </dgm:pt>
    <dgm:pt modelId="{DEB410E4-1EDA-427D-8359-A42A8E01A57B}" type="pres">
      <dgm:prSet presAssocID="{C980F67F-AAC3-4BBF-9C9D-B39664766C1F}" presName="node" presStyleLbl="node1" presStyleIdx="0" presStyleCnt="2">
        <dgm:presLayoutVars>
          <dgm:bulletEnabled val="1"/>
        </dgm:presLayoutVars>
      </dgm:prSet>
      <dgm:spPr/>
      <dgm:t>
        <a:bodyPr/>
        <a:lstStyle/>
        <a:p>
          <a:endParaRPr lang="en-GB"/>
        </a:p>
      </dgm:t>
    </dgm:pt>
    <dgm:pt modelId="{B46BA6E8-60D8-4797-A33D-3513D15D57C6}" type="pres">
      <dgm:prSet presAssocID="{3CCB4077-E755-45CF-9C01-C0078CFC721A}" presName="sibTrans" presStyleCnt="0"/>
      <dgm:spPr/>
    </dgm:pt>
    <dgm:pt modelId="{446B1791-D449-4732-995F-4569409EB257}" type="pres">
      <dgm:prSet presAssocID="{35EA8849-A61E-4C6A-B421-D86384982EE6}" presName="node" presStyleLbl="node1" presStyleIdx="1" presStyleCnt="2">
        <dgm:presLayoutVars>
          <dgm:bulletEnabled val="1"/>
        </dgm:presLayoutVars>
      </dgm:prSet>
      <dgm:spPr/>
      <dgm:t>
        <a:bodyPr/>
        <a:lstStyle/>
        <a:p>
          <a:endParaRPr lang="en-GB"/>
        </a:p>
      </dgm:t>
    </dgm:pt>
  </dgm:ptLst>
  <dgm:cxnLst>
    <dgm:cxn modelId="{47510EC9-7D28-4F43-BE99-8EB4E5514CC2}" type="presOf" srcId="{35EA8849-A61E-4C6A-B421-D86384982EE6}" destId="{446B1791-D449-4732-995F-4569409EB257}" srcOrd="0" destOrd="0" presId="urn:microsoft.com/office/officeart/2005/8/layout/default#13"/>
    <dgm:cxn modelId="{1BBE9AE9-F11E-444C-A222-28295FFC2FA3}" type="presOf" srcId="{27720AEE-FE9B-4333-8CE4-B9F88D4511F9}" destId="{183201DC-B826-4471-A4FF-8207E04A1822}" srcOrd="0" destOrd="0" presId="urn:microsoft.com/office/officeart/2005/8/layout/default#13"/>
    <dgm:cxn modelId="{399661BD-C32A-49BF-BCE0-7A7BB5185DAF}" type="presOf" srcId="{C980F67F-AAC3-4BBF-9C9D-B39664766C1F}" destId="{DEB410E4-1EDA-427D-8359-A42A8E01A57B}" srcOrd="0" destOrd="0" presId="urn:microsoft.com/office/officeart/2005/8/layout/default#13"/>
    <dgm:cxn modelId="{B1D1CB11-9E0F-49B5-ABE7-CA0F86432EDA}" srcId="{27720AEE-FE9B-4333-8CE4-B9F88D4511F9}" destId="{C980F67F-AAC3-4BBF-9C9D-B39664766C1F}" srcOrd="0" destOrd="0" parTransId="{07A6EF2F-ADCF-49C9-8A64-34D1D9877DF1}" sibTransId="{3CCB4077-E755-45CF-9C01-C0078CFC721A}"/>
    <dgm:cxn modelId="{B856A121-10AE-4828-BB98-AACA725289AD}" srcId="{27720AEE-FE9B-4333-8CE4-B9F88D4511F9}" destId="{35EA8849-A61E-4C6A-B421-D86384982EE6}" srcOrd="1" destOrd="0" parTransId="{10509BB3-CBDA-4167-B2AA-1F007F3B9A0B}" sibTransId="{3E9041FE-CA41-4573-B295-20C071B736E3}"/>
    <dgm:cxn modelId="{75FC8FC8-A61C-4C0D-9693-88E6099E37FD}" type="presParOf" srcId="{183201DC-B826-4471-A4FF-8207E04A1822}" destId="{DEB410E4-1EDA-427D-8359-A42A8E01A57B}" srcOrd="0" destOrd="0" presId="urn:microsoft.com/office/officeart/2005/8/layout/default#13"/>
    <dgm:cxn modelId="{DE0FB7E6-85EC-40B7-9BEF-EF886C6A2C6C}" type="presParOf" srcId="{183201DC-B826-4471-A4FF-8207E04A1822}" destId="{B46BA6E8-60D8-4797-A33D-3513D15D57C6}" srcOrd="1" destOrd="0" presId="urn:microsoft.com/office/officeart/2005/8/layout/default#13"/>
    <dgm:cxn modelId="{FDF67ADF-B489-45B8-A083-F99393AF1B57}" type="presParOf" srcId="{183201DC-B826-4471-A4FF-8207E04A1822}" destId="{446B1791-D449-4732-995F-4569409EB257}" srcOrd="2" destOrd="0" presId="urn:microsoft.com/office/officeart/2005/8/layout/default#1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BB3BF7-52BC-4271-8089-8E3D41EB1CB7}">
      <dsp:nvSpPr>
        <dsp:cNvPr id="0" name=""/>
        <dsp:cNvSpPr/>
      </dsp:nvSpPr>
      <dsp:spPr>
        <a:xfrm>
          <a:off x="3636404" y="1547342"/>
          <a:ext cx="1871846" cy="649731"/>
        </a:xfrm>
        <a:custGeom>
          <a:avLst/>
          <a:gdLst/>
          <a:ahLst/>
          <a:cxnLst/>
          <a:rect l="0" t="0" r="0" b="0"/>
          <a:pathLst>
            <a:path>
              <a:moveTo>
                <a:pt x="0" y="0"/>
              </a:moveTo>
              <a:lnTo>
                <a:pt x="0" y="324865"/>
              </a:lnTo>
              <a:lnTo>
                <a:pt x="1871846" y="324865"/>
              </a:lnTo>
              <a:lnTo>
                <a:pt x="1871846" y="64973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DD2246D-FD13-4C31-9497-D571B7440BAA}">
      <dsp:nvSpPr>
        <dsp:cNvPr id="0" name=""/>
        <dsp:cNvSpPr/>
      </dsp:nvSpPr>
      <dsp:spPr>
        <a:xfrm>
          <a:off x="1764557" y="1547342"/>
          <a:ext cx="1871846" cy="649731"/>
        </a:xfrm>
        <a:custGeom>
          <a:avLst/>
          <a:gdLst/>
          <a:ahLst/>
          <a:cxnLst/>
          <a:rect l="0" t="0" r="0" b="0"/>
          <a:pathLst>
            <a:path>
              <a:moveTo>
                <a:pt x="1871846" y="0"/>
              </a:moveTo>
              <a:lnTo>
                <a:pt x="1871846" y="324865"/>
              </a:lnTo>
              <a:lnTo>
                <a:pt x="0" y="324865"/>
              </a:lnTo>
              <a:lnTo>
                <a:pt x="0" y="64973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4356EC4-2D5D-4AC7-AAC4-FB06305CAD85}">
      <dsp:nvSpPr>
        <dsp:cNvPr id="0" name=""/>
        <dsp:cNvSpPr/>
      </dsp:nvSpPr>
      <dsp:spPr>
        <a:xfrm>
          <a:off x="2089423" y="361"/>
          <a:ext cx="3093961" cy="1546980"/>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en-GB" sz="2700" kern="1200" dirty="0" smtClean="0"/>
            <a:t>Learn Historic Traffic Trends</a:t>
          </a:r>
          <a:endParaRPr lang="en-GB" sz="2700" kern="1200" dirty="0"/>
        </a:p>
      </dsp:txBody>
      <dsp:txXfrm>
        <a:off x="2089423" y="361"/>
        <a:ext cx="3093961" cy="1546980"/>
      </dsp:txXfrm>
    </dsp:sp>
    <dsp:sp modelId="{51FAAF79-EA5C-4DC0-919C-68AFFA5A1027}">
      <dsp:nvSpPr>
        <dsp:cNvPr id="0" name=""/>
        <dsp:cNvSpPr/>
      </dsp:nvSpPr>
      <dsp:spPr>
        <a:xfrm>
          <a:off x="217576" y="2197073"/>
          <a:ext cx="3093961" cy="1546980"/>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en-GB" sz="2700" kern="1200" dirty="0" smtClean="0"/>
            <a:t>Calculate </a:t>
          </a:r>
          <a:r>
            <a:rPr lang="en-GB" sz="2700" b="1" kern="1200" dirty="0" smtClean="0"/>
            <a:t>Start Time </a:t>
          </a:r>
          <a:r>
            <a:rPr lang="en-GB" sz="2700" b="0" kern="1200" dirty="0" smtClean="0"/>
            <a:t>so as to reach destination at pre-specified time</a:t>
          </a:r>
          <a:endParaRPr lang="en-GB" sz="2700" b="0" kern="1200" dirty="0"/>
        </a:p>
      </dsp:txBody>
      <dsp:txXfrm>
        <a:off x="217576" y="2197073"/>
        <a:ext cx="3093961" cy="1546980"/>
      </dsp:txXfrm>
    </dsp:sp>
    <dsp:sp modelId="{33FE3566-A44A-49EB-BF43-F1AC906EC98C}">
      <dsp:nvSpPr>
        <dsp:cNvPr id="0" name=""/>
        <dsp:cNvSpPr/>
      </dsp:nvSpPr>
      <dsp:spPr>
        <a:xfrm>
          <a:off x="3961269" y="2197073"/>
          <a:ext cx="3093961" cy="1546980"/>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en-GB" sz="2700" kern="1200" dirty="0" smtClean="0"/>
            <a:t>Calculate </a:t>
          </a:r>
          <a:r>
            <a:rPr lang="en-GB" sz="2700" b="1" kern="1200" dirty="0" smtClean="0"/>
            <a:t>Route </a:t>
          </a:r>
          <a:r>
            <a:rPr lang="en-GB" sz="2700" b="0" kern="1200" dirty="0" smtClean="0"/>
            <a:t>so as to reach destination at pre-specified time</a:t>
          </a:r>
          <a:endParaRPr lang="en-GB" sz="2700" b="1" kern="1200" dirty="0"/>
        </a:p>
      </dsp:txBody>
      <dsp:txXfrm>
        <a:off x="3961269" y="2197073"/>
        <a:ext cx="3093961" cy="154698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86B647-09B5-4578-B3D7-6B1B12951A29}">
      <dsp:nvSpPr>
        <dsp:cNvPr id="0" name=""/>
        <dsp:cNvSpPr/>
      </dsp:nvSpPr>
      <dsp:spPr>
        <a:xfrm>
          <a:off x="711199" y="0"/>
          <a:ext cx="4064000" cy="4064000"/>
        </a:xfrm>
        <a:prstGeom prst="triangl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BF954CD1-BDCD-4016-8D0C-DA09D9A535E5}">
      <dsp:nvSpPr>
        <dsp:cNvPr id="0" name=""/>
        <dsp:cNvSpPr/>
      </dsp:nvSpPr>
      <dsp:spPr>
        <a:xfrm>
          <a:off x="2743199" y="406796"/>
          <a:ext cx="2641600" cy="722312"/>
        </a:xfrm>
        <a:prstGeom prst="round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r>
            <a:rPr lang="en-GB" sz="1700" kern="1200" dirty="0" smtClean="0"/>
            <a:t>Very Important</a:t>
          </a:r>
          <a:endParaRPr lang="en-GB" sz="1700" kern="1200" dirty="0"/>
        </a:p>
        <a:p>
          <a:pPr marL="114300" lvl="1" indent="-114300" algn="l" defTabSz="577850">
            <a:lnSpc>
              <a:spcPct val="90000"/>
            </a:lnSpc>
            <a:spcBef>
              <a:spcPct val="0"/>
            </a:spcBef>
            <a:spcAft>
              <a:spcPct val="15000"/>
            </a:spcAft>
            <a:buChar char="••"/>
          </a:pPr>
          <a:r>
            <a:rPr lang="en-GB" sz="1300" kern="1200" dirty="0" smtClean="0"/>
            <a:t>E.g. Catching a flight</a:t>
          </a:r>
          <a:endParaRPr lang="en-GB" sz="1300" kern="1200" dirty="0"/>
        </a:p>
      </dsp:txBody>
      <dsp:txXfrm>
        <a:off x="2778459" y="442056"/>
        <a:ext cx="2571080" cy="651792"/>
      </dsp:txXfrm>
    </dsp:sp>
    <dsp:sp modelId="{38C2C5B6-9889-43FD-B419-B8F5F8968467}">
      <dsp:nvSpPr>
        <dsp:cNvPr id="0" name=""/>
        <dsp:cNvSpPr/>
      </dsp:nvSpPr>
      <dsp:spPr>
        <a:xfrm>
          <a:off x="2743199" y="1219398"/>
          <a:ext cx="2641600" cy="722312"/>
        </a:xfrm>
        <a:prstGeom prst="round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r>
            <a:rPr lang="en-GB" sz="1700" kern="1200" dirty="0" smtClean="0"/>
            <a:t>Important</a:t>
          </a:r>
          <a:endParaRPr lang="en-GB" sz="1700" kern="1200" dirty="0"/>
        </a:p>
        <a:p>
          <a:pPr marL="114300" lvl="1" indent="-114300" algn="l" defTabSz="577850">
            <a:lnSpc>
              <a:spcPct val="90000"/>
            </a:lnSpc>
            <a:spcBef>
              <a:spcPct val="0"/>
            </a:spcBef>
            <a:spcAft>
              <a:spcPct val="15000"/>
            </a:spcAft>
            <a:buChar char="••"/>
          </a:pPr>
          <a:r>
            <a:rPr lang="en-GB" sz="1300" kern="1200" dirty="0" smtClean="0"/>
            <a:t>E.g. Watching a movie</a:t>
          </a:r>
          <a:endParaRPr lang="en-GB" sz="1300" kern="1200" dirty="0"/>
        </a:p>
      </dsp:txBody>
      <dsp:txXfrm>
        <a:off x="2778459" y="1254658"/>
        <a:ext cx="2571080" cy="651792"/>
      </dsp:txXfrm>
    </dsp:sp>
    <dsp:sp modelId="{FE62F797-3B7E-433F-88DD-CF2E545AFE8E}">
      <dsp:nvSpPr>
        <dsp:cNvPr id="0" name=""/>
        <dsp:cNvSpPr/>
      </dsp:nvSpPr>
      <dsp:spPr>
        <a:xfrm>
          <a:off x="2743199" y="2032000"/>
          <a:ext cx="2641600" cy="722312"/>
        </a:xfrm>
        <a:prstGeom prst="round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r>
            <a:rPr lang="en-GB" sz="1700" kern="1200" dirty="0" smtClean="0"/>
            <a:t>Somewhat important</a:t>
          </a:r>
          <a:endParaRPr lang="en-GB" sz="1700" kern="1200" dirty="0"/>
        </a:p>
        <a:p>
          <a:pPr marL="114300" lvl="1" indent="-114300" algn="l" defTabSz="577850">
            <a:lnSpc>
              <a:spcPct val="90000"/>
            </a:lnSpc>
            <a:spcBef>
              <a:spcPct val="0"/>
            </a:spcBef>
            <a:spcAft>
              <a:spcPct val="15000"/>
            </a:spcAft>
            <a:buChar char="••"/>
          </a:pPr>
          <a:r>
            <a:rPr lang="en-GB" sz="1300" kern="1200" dirty="0" smtClean="0"/>
            <a:t>E.g. Meeting friends</a:t>
          </a:r>
          <a:endParaRPr lang="en-GB" sz="1300" kern="1200" dirty="0"/>
        </a:p>
      </dsp:txBody>
      <dsp:txXfrm>
        <a:off x="2778459" y="2067260"/>
        <a:ext cx="2571080" cy="651792"/>
      </dsp:txXfrm>
    </dsp:sp>
    <dsp:sp modelId="{DA04E15F-E924-4DED-8E97-03F0AB915BD1}">
      <dsp:nvSpPr>
        <dsp:cNvPr id="0" name=""/>
        <dsp:cNvSpPr/>
      </dsp:nvSpPr>
      <dsp:spPr>
        <a:xfrm>
          <a:off x="2743199" y="2844601"/>
          <a:ext cx="2641600" cy="722312"/>
        </a:xfrm>
        <a:prstGeom prst="round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r>
            <a:rPr lang="en-GB" sz="1700" kern="1200" dirty="0" smtClean="0"/>
            <a:t>Not at all important</a:t>
          </a:r>
          <a:endParaRPr lang="en-GB" sz="1700" kern="1200" dirty="0"/>
        </a:p>
        <a:p>
          <a:pPr marL="114300" lvl="1" indent="-114300" algn="l" defTabSz="577850">
            <a:lnSpc>
              <a:spcPct val="90000"/>
            </a:lnSpc>
            <a:spcBef>
              <a:spcPct val="0"/>
            </a:spcBef>
            <a:spcAft>
              <a:spcPct val="15000"/>
            </a:spcAft>
            <a:buChar char="••"/>
          </a:pPr>
          <a:r>
            <a:rPr lang="en-GB" sz="1300" kern="1200" dirty="0" smtClean="0"/>
            <a:t>Going for a leisure trip</a:t>
          </a:r>
          <a:endParaRPr lang="en-GB" sz="1300" kern="1200" dirty="0"/>
        </a:p>
      </dsp:txBody>
      <dsp:txXfrm>
        <a:off x="2778459" y="2879861"/>
        <a:ext cx="2571080" cy="65179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6985FA-D3F9-4675-BA1B-F526F291F5CF}">
      <dsp:nvSpPr>
        <dsp:cNvPr id="0" name=""/>
        <dsp:cNvSpPr/>
      </dsp:nvSpPr>
      <dsp:spPr>
        <a:xfrm>
          <a:off x="650081" y="2356"/>
          <a:ext cx="2451199" cy="147071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GB" sz="2100" kern="1200" dirty="0" smtClean="0"/>
            <a:t>Knowing traffic trend at the intended time of travel</a:t>
          </a:r>
          <a:endParaRPr lang="en-GB" sz="2100" kern="1200" dirty="0"/>
        </a:p>
      </dsp:txBody>
      <dsp:txXfrm>
        <a:off x="650081" y="2356"/>
        <a:ext cx="2451199" cy="1470719"/>
      </dsp:txXfrm>
    </dsp:sp>
    <dsp:sp modelId="{AB928482-3DAC-48CE-B8FD-040548327558}">
      <dsp:nvSpPr>
        <dsp:cNvPr id="0" name=""/>
        <dsp:cNvSpPr/>
      </dsp:nvSpPr>
      <dsp:spPr>
        <a:xfrm>
          <a:off x="3346400" y="2356"/>
          <a:ext cx="2451199" cy="147071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GB" sz="2100" kern="1200" dirty="0" smtClean="0"/>
            <a:t>Knowing the various possible routes</a:t>
          </a:r>
          <a:endParaRPr lang="en-GB" sz="2100" kern="1200" dirty="0"/>
        </a:p>
      </dsp:txBody>
      <dsp:txXfrm>
        <a:off x="3346400" y="2356"/>
        <a:ext cx="2451199" cy="1470719"/>
      </dsp:txXfrm>
    </dsp:sp>
    <dsp:sp modelId="{CADAE00E-F47A-4415-A6AB-D8920855F371}">
      <dsp:nvSpPr>
        <dsp:cNvPr id="0" name=""/>
        <dsp:cNvSpPr/>
      </dsp:nvSpPr>
      <dsp:spPr>
        <a:xfrm>
          <a:off x="6042719" y="2356"/>
          <a:ext cx="2451199" cy="147071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GB" sz="2100" kern="1200" dirty="0" smtClean="0"/>
            <a:t>Knowing changes in traffic trends</a:t>
          </a:r>
          <a:endParaRPr lang="en-GB" sz="2100" kern="1200" dirty="0"/>
        </a:p>
      </dsp:txBody>
      <dsp:txXfrm>
        <a:off x="6042719" y="2356"/>
        <a:ext cx="2451199" cy="1470719"/>
      </dsp:txXfrm>
    </dsp:sp>
    <dsp:sp modelId="{CD64F32B-1D91-443A-B1FB-4F0C397E76F7}">
      <dsp:nvSpPr>
        <dsp:cNvPr id="0" name=""/>
        <dsp:cNvSpPr/>
      </dsp:nvSpPr>
      <dsp:spPr>
        <a:xfrm>
          <a:off x="1998240" y="1718195"/>
          <a:ext cx="2451199" cy="147071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GB" sz="2100" kern="1200" dirty="0" smtClean="0"/>
            <a:t>Enough experience with all alternative routes/ times to know uncertainties </a:t>
          </a:r>
          <a:endParaRPr lang="en-GB" sz="2100" kern="1200" dirty="0"/>
        </a:p>
      </dsp:txBody>
      <dsp:txXfrm>
        <a:off x="1998240" y="1718195"/>
        <a:ext cx="2451199" cy="1470719"/>
      </dsp:txXfrm>
    </dsp:sp>
    <dsp:sp modelId="{B483BB8D-0230-44B2-9B96-BC6DCA475372}">
      <dsp:nvSpPr>
        <dsp:cNvPr id="0" name=""/>
        <dsp:cNvSpPr/>
      </dsp:nvSpPr>
      <dsp:spPr>
        <a:xfrm>
          <a:off x="4694559" y="1718195"/>
          <a:ext cx="2451199" cy="147071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GB" sz="2100" kern="1200" dirty="0" smtClean="0"/>
            <a:t>Enough experience to tune start time/ route to perfection</a:t>
          </a:r>
          <a:endParaRPr lang="en-GB" sz="2100" kern="1200" dirty="0"/>
        </a:p>
      </dsp:txBody>
      <dsp:txXfrm>
        <a:off x="4694559" y="1718195"/>
        <a:ext cx="2451199" cy="147071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5CD0A1-FE55-4948-9483-E2107F66CB26}">
      <dsp:nvSpPr>
        <dsp:cNvPr id="0" name=""/>
        <dsp:cNvSpPr/>
      </dsp:nvSpPr>
      <dsp:spPr>
        <a:xfrm>
          <a:off x="146195" y="210"/>
          <a:ext cx="1291784" cy="775070"/>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GB" sz="1500" kern="1200" dirty="0" smtClean="0"/>
            <a:t>For every intersection </a:t>
          </a:r>
          <a:endParaRPr lang="en-GB" sz="1500" kern="1200" dirty="0"/>
        </a:p>
      </dsp:txBody>
      <dsp:txXfrm>
        <a:off x="146195" y="210"/>
        <a:ext cx="1291784" cy="775070"/>
      </dsp:txXfrm>
    </dsp:sp>
    <dsp:sp modelId="{C4179170-DDAB-4240-89EF-4460EBCC3219}">
      <dsp:nvSpPr>
        <dsp:cNvPr id="0" name=""/>
        <dsp:cNvSpPr/>
      </dsp:nvSpPr>
      <dsp:spPr>
        <a:xfrm>
          <a:off x="146195" y="904459"/>
          <a:ext cx="1291784" cy="775070"/>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GB" sz="1500" kern="1200" dirty="0" smtClean="0"/>
            <a:t>For every type of day</a:t>
          </a:r>
          <a:endParaRPr lang="en-GB" sz="1500" kern="1200" dirty="0"/>
        </a:p>
      </dsp:txBody>
      <dsp:txXfrm>
        <a:off x="146195" y="904459"/>
        <a:ext cx="1291784" cy="775070"/>
      </dsp:txXfrm>
    </dsp:sp>
    <dsp:sp modelId="{1799BC2D-611D-43CB-AB2C-035BF539C58E}">
      <dsp:nvSpPr>
        <dsp:cNvPr id="0" name=""/>
        <dsp:cNvSpPr/>
      </dsp:nvSpPr>
      <dsp:spPr>
        <a:xfrm>
          <a:off x="146195" y="1808708"/>
          <a:ext cx="1291784" cy="775070"/>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GB" sz="1500" kern="1200" dirty="0" smtClean="0"/>
            <a:t>For every time</a:t>
          </a:r>
          <a:endParaRPr lang="en-GB" sz="1500" kern="1200" dirty="0"/>
        </a:p>
      </dsp:txBody>
      <dsp:txXfrm>
        <a:off x="146195" y="1808708"/>
        <a:ext cx="1291784" cy="775070"/>
      </dsp:txXfrm>
    </dsp:sp>
    <dsp:sp modelId="{49874ED9-EEA8-4FB6-B7B5-23EAD7178DCA}">
      <dsp:nvSpPr>
        <dsp:cNvPr id="0" name=""/>
        <dsp:cNvSpPr/>
      </dsp:nvSpPr>
      <dsp:spPr>
        <a:xfrm>
          <a:off x="146195" y="2712957"/>
          <a:ext cx="1291784" cy="775070"/>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GB" sz="1500" kern="1200" dirty="0" smtClean="0"/>
            <a:t>Learn Average Speed </a:t>
          </a:r>
          <a:endParaRPr lang="en-GB" sz="1500" kern="1200" dirty="0"/>
        </a:p>
      </dsp:txBody>
      <dsp:txXfrm>
        <a:off x="146195" y="2712957"/>
        <a:ext cx="1291784" cy="775070"/>
      </dsp:txXfrm>
    </dsp:sp>
    <dsp:sp modelId="{47225892-34F8-4EBE-BCDE-4DB8F4DF8AB9}">
      <dsp:nvSpPr>
        <dsp:cNvPr id="0" name=""/>
        <dsp:cNvSpPr/>
      </dsp:nvSpPr>
      <dsp:spPr>
        <a:xfrm>
          <a:off x="146195" y="3617206"/>
          <a:ext cx="1291784" cy="775070"/>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GB" sz="1500" kern="1200" dirty="0" smtClean="0"/>
            <a:t>Learn Speed Variation</a:t>
          </a:r>
          <a:endParaRPr lang="en-GB" sz="1500" kern="1200" dirty="0"/>
        </a:p>
      </dsp:txBody>
      <dsp:txXfrm>
        <a:off x="146195" y="3617206"/>
        <a:ext cx="1291784" cy="77507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FC433C-9ADF-44A3-BC8A-E4892511C545}">
      <dsp:nvSpPr>
        <dsp:cNvPr id="0" name=""/>
        <dsp:cNvSpPr/>
      </dsp:nvSpPr>
      <dsp:spPr>
        <a:xfrm>
          <a:off x="872842" y="0"/>
          <a:ext cx="2106234" cy="117013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GB" sz="2100" kern="1200" dirty="0" smtClean="0"/>
            <a:t>Place intelligent agents at every intersection</a:t>
          </a:r>
          <a:endParaRPr lang="en-GB" sz="2100" kern="1200" dirty="0"/>
        </a:p>
      </dsp:txBody>
      <dsp:txXfrm>
        <a:off x="907114" y="34272"/>
        <a:ext cx="2037690" cy="1101586"/>
      </dsp:txXfrm>
    </dsp:sp>
    <dsp:sp modelId="{2FDFF827-38B4-4CB0-A0B0-78EC91AE49B7}">
      <dsp:nvSpPr>
        <dsp:cNvPr id="0" name=""/>
        <dsp:cNvSpPr/>
      </dsp:nvSpPr>
      <dsp:spPr>
        <a:xfrm rot="5400000">
          <a:off x="1706560" y="1199383"/>
          <a:ext cx="438798" cy="52655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GB" sz="1700" kern="1200"/>
        </a:p>
      </dsp:txBody>
      <dsp:txXfrm rot="-5400000">
        <a:off x="1767993" y="1243263"/>
        <a:ext cx="315934" cy="307159"/>
      </dsp:txXfrm>
    </dsp:sp>
    <dsp:sp modelId="{6A395C9C-4CA0-40E8-A890-D181C7CAE82A}">
      <dsp:nvSpPr>
        <dsp:cNvPr id="0" name=""/>
        <dsp:cNvSpPr/>
      </dsp:nvSpPr>
      <dsp:spPr>
        <a:xfrm>
          <a:off x="872842" y="1755195"/>
          <a:ext cx="2106234" cy="117013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GB" sz="2100" kern="1200" dirty="0" smtClean="0"/>
            <a:t>Monitor all vehicles</a:t>
          </a:r>
          <a:endParaRPr lang="en-GB" sz="2100" kern="1200" dirty="0"/>
        </a:p>
      </dsp:txBody>
      <dsp:txXfrm>
        <a:off x="907114" y="1789467"/>
        <a:ext cx="2037690" cy="1101586"/>
      </dsp:txXfrm>
    </dsp:sp>
    <dsp:sp modelId="{40F7151D-E59A-4279-8878-AEA6A5BB2402}">
      <dsp:nvSpPr>
        <dsp:cNvPr id="0" name=""/>
        <dsp:cNvSpPr/>
      </dsp:nvSpPr>
      <dsp:spPr>
        <a:xfrm rot="5400000">
          <a:off x="1706560" y="2954578"/>
          <a:ext cx="438798" cy="52655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GB" sz="1700" kern="1200"/>
        </a:p>
      </dsp:txBody>
      <dsp:txXfrm rot="-5400000">
        <a:off x="1767993" y="2998458"/>
        <a:ext cx="315934" cy="307159"/>
      </dsp:txXfrm>
    </dsp:sp>
    <dsp:sp modelId="{A899237C-B574-4435-A93E-640FE31D317E}">
      <dsp:nvSpPr>
        <dsp:cNvPr id="0" name=""/>
        <dsp:cNvSpPr/>
      </dsp:nvSpPr>
      <dsp:spPr>
        <a:xfrm>
          <a:off x="872842" y="3510390"/>
          <a:ext cx="2106234" cy="117013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GB" sz="2100" kern="1200" dirty="0" smtClean="0"/>
            <a:t>Update learnt metrics</a:t>
          </a:r>
          <a:endParaRPr lang="en-GB" sz="2100" kern="1200" dirty="0"/>
        </a:p>
      </dsp:txBody>
      <dsp:txXfrm>
        <a:off x="907114" y="3544662"/>
        <a:ext cx="2037690" cy="110158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D2F904-329C-4684-A3F9-EE6BC7332BBE}">
      <dsp:nvSpPr>
        <dsp:cNvPr id="0" name=""/>
        <dsp:cNvSpPr/>
      </dsp:nvSpPr>
      <dsp:spPr>
        <a:xfrm>
          <a:off x="187271" y="0"/>
          <a:ext cx="2145736" cy="1192076"/>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kern="1200" dirty="0" smtClean="0"/>
            <a:t>Use graph search for the road network graph</a:t>
          </a:r>
          <a:endParaRPr lang="en-GB" sz="2000" kern="1200" dirty="0"/>
        </a:p>
      </dsp:txBody>
      <dsp:txXfrm>
        <a:off x="222186" y="34915"/>
        <a:ext cx="2075906" cy="1122246"/>
      </dsp:txXfrm>
    </dsp:sp>
    <dsp:sp modelId="{CAA47278-AE97-4198-8534-9F5F46AD0DDE}">
      <dsp:nvSpPr>
        <dsp:cNvPr id="0" name=""/>
        <dsp:cNvSpPr/>
      </dsp:nvSpPr>
      <dsp:spPr>
        <a:xfrm rot="5400000">
          <a:off x="1036625" y="1221877"/>
          <a:ext cx="447028" cy="536434"/>
        </a:xfrm>
        <a:prstGeom prst="rightArrow">
          <a:avLst>
            <a:gd name="adj1" fmla="val 60000"/>
            <a:gd name="adj2" fmla="val 50000"/>
          </a:avLst>
        </a:prstGeom>
        <a:solidFill>
          <a:schemeClr val="accent1">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GB" sz="1600" kern="1200"/>
        </a:p>
      </dsp:txBody>
      <dsp:txXfrm rot="-5400000">
        <a:off x="1099209" y="1266580"/>
        <a:ext cx="321860" cy="312920"/>
      </dsp:txXfrm>
    </dsp:sp>
    <dsp:sp modelId="{0695237C-1447-4757-84ED-1C5B9865454D}">
      <dsp:nvSpPr>
        <dsp:cNvPr id="0" name=""/>
        <dsp:cNvSpPr/>
      </dsp:nvSpPr>
      <dsp:spPr>
        <a:xfrm>
          <a:off x="187271" y="1788114"/>
          <a:ext cx="2145736" cy="1192076"/>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kern="1200" dirty="0" smtClean="0"/>
            <a:t>For every road in search</a:t>
          </a:r>
          <a:endParaRPr lang="en-GB" sz="2000" kern="1200" dirty="0"/>
        </a:p>
      </dsp:txBody>
      <dsp:txXfrm>
        <a:off x="222186" y="1823029"/>
        <a:ext cx="2075906" cy="1122246"/>
      </dsp:txXfrm>
    </dsp:sp>
    <dsp:sp modelId="{B23B9758-F49A-4F49-A070-9A8D008B48ED}">
      <dsp:nvSpPr>
        <dsp:cNvPr id="0" name=""/>
        <dsp:cNvSpPr/>
      </dsp:nvSpPr>
      <dsp:spPr>
        <a:xfrm rot="5400000">
          <a:off x="1036625" y="3009991"/>
          <a:ext cx="447028" cy="536434"/>
        </a:xfrm>
        <a:prstGeom prst="rightArrow">
          <a:avLst>
            <a:gd name="adj1" fmla="val 60000"/>
            <a:gd name="adj2" fmla="val 50000"/>
          </a:avLst>
        </a:prstGeom>
        <a:solidFill>
          <a:schemeClr val="accent1">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GB" sz="1600" kern="1200"/>
        </a:p>
      </dsp:txBody>
      <dsp:txXfrm rot="-5400000">
        <a:off x="1099209" y="3054694"/>
        <a:ext cx="321860" cy="312920"/>
      </dsp:txXfrm>
    </dsp:sp>
    <dsp:sp modelId="{5CD07046-D6E7-4D22-A0FE-581902B717FC}">
      <dsp:nvSpPr>
        <dsp:cNvPr id="0" name=""/>
        <dsp:cNvSpPr/>
      </dsp:nvSpPr>
      <dsp:spPr>
        <a:xfrm>
          <a:off x="187271" y="3576228"/>
          <a:ext cx="2145736" cy="1192076"/>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kern="1200" dirty="0" smtClean="0"/>
            <a:t>Use learnt metrics for cost computation</a:t>
          </a:r>
          <a:endParaRPr lang="en-GB" sz="2000" kern="1200" dirty="0"/>
        </a:p>
      </dsp:txBody>
      <dsp:txXfrm>
        <a:off x="222186" y="3611143"/>
        <a:ext cx="2075906" cy="112224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2B8048-1712-4A62-82A6-341CD609D62B}">
      <dsp:nvSpPr>
        <dsp:cNvPr id="0" name=""/>
        <dsp:cNvSpPr/>
      </dsp:nvSpPr>
      <dsp:spPr>
        <a:xfrm>
          <a:off x="1964444" y="0"/>
          <a:ext cx="4064000" cy="4064000"/>
        </a:xfrm>
        <a:prstGeom prst="diamond">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69471A0-A59E-431C-AE52-D1C2B433CDB2}">
      <dsp:nvSpPr>
        <dsp:cNvPr id="0" name=""/>
        <dsp:cNvSpPr/>
      </dsp:nvSpPr>
      <dsp:spPr>
        <a:xfrm>
          <a:off x="2350524" y="386080"/>
          <a:ext cx="1584960" cy="15849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smtClean="0"/>
            <a:t>Start as late as possible </a:t>
          </a:r>
          <a:endParaRPr lang="en-GB" sz="1800" kern="1200" dirty="0"/>
        </a:p>
      </dsp:txBody>
      <dsp:txXfrm>
        <a:off x="2427895" y="463451"/>
        <a:ext cx="1430218" cy="1430218"/>
      </dsp:txXfrm>
    </dsp:sp>
    <dsp:sp modelId="{7C0C944E-744E-425C-B426-CE3BA5BF5354}">
      <dsp:nvSpPr>
        <dsp:cNvPr id="0" name=""/>
        <dsp:cNvSpPr/>
      </dsp:nvSpPr>
      <dsp:spPr>
        <a:xfrm>
          <a:off x="4057404" y="386080"/>
          <a:ext cx="1584960" cy="15849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smtClean="0"/>
            <a:t>Select fastest route </a:t>
          </a:r>
          <a:endParaRPr lang="en-GB" sz="1800" kern="1200" dirty="0"/>
        </a:p>
      </dsp:txBody>
      <dsp:txXfrm>
        <a:off x="4134775" y="463451"/>
        <a:ext cx="1430218" cy="1430218"/>
      </dsp:txXfrm>
    </dsp:sp>
    <dsp:sp modelId="{6A4EA6A8-9D76-4756-89A4-4E8C02C9F4C5}">
      <dsp:nvSpPr>
        <dsp:cNvPr id="0" name=""/>
        <dsp:cNvSpPr/>
      </dsp:nvSpPr>
      <dsp:spPr>
        <a:xfrm>
          <a:off x="2350524" y="2092960"/>
          <a:ext cx="1584960" cy="15849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smtClean="0"/>
            <a:t>Probability of reaching on time should be highest</a:t>
          </a:r>
          <a:endParaRPr lang="en-GB" sz="1800" kern="1200" dirty="0"/>
        </a:p>
      </dsp:txBody>
      <dsp:txXfrm>
        <a:off x="2427895" y="2170331"/>
        <a:ext cx="1430218" cy="1430218"/>
      </dsp:txXfrm>
    </dsp:sp>
    <dsp:sp modelId="{664F0BBE-C8D2-4BB1-9A94-4683B0EFAF49}">
      <dsp:nvSpPr>
        <dsp:cNvPr id="0" name=""/>
        <dsp:cNvSpPr/>
      </dsp:nvSpPr>
      <dsp:spPr>
        <a:xfrm>
          <a:off x="4057404" y="2092960"/>
          <a:ext cx="1584960" cy="15849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smtClean="0"/>
            <a:t>In case of early arrival, wait time should be least</a:t>
          </a:r>
          <a:endParaRPr lang="en-GB" sz="1800" kern="1200" dirty="0"/>
        </a:p>
      </dsp:txBody>
      <dsp:txXfrm>
        <a:off x="4134775" y="2170331"/>
        <a:ext cx="1430218" cy="143021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default#14">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default#15">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5/8/layout/default#1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12">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8.xml><?xml version="1.0" encoding="utf-8"?>
<dgm:layoutDef xmlns:dgm="http://schemas.openxmlformats.org/drawingml/2006/diagram" xmlns:a="http://schemas.openxmlformats.org/drawingml/2006/main" uniqueId="urn:microsoft.com/office/officeart/2005/8/layout/arrow4">
  <dgm:title val=""/>
  <dgm:desc val=""/>
  <dgm:catLst>
    <dgm:cat type="relationship" pri="8000"/>
    <dgm:cat type="process" pri="30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shape xmlns:r="http://schemas.openxmlformats.org/officeDocument/2006/relationships" r:blip="">
      <dgm:adjLst/>
    </dgm:shape>
    <dgm:presOf/>
    <dgm:choose name="Name0">
      <dgm:if name="Name1" func="var" arg="dir" op="equ" val="norm">
        <dgm:choose name="Name2">
          <dgm:if name="Name3" axis="ch" ptType="node" func="cnt" op="lte" val="1">
            <dgm:constrLst>
              <dgm:constr type="primFontSz" for="des" ptType="node" op="equ" val="65"/>
              <dgm:constr type="w" for="ch" forName="upArrow" refType="w" fact="0.33"/>
              <dgm:constr type="h" for="ch" forName="upArrow" refType="h"/>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dgm:constr type="b" for="ch" forName="upArrowText" refType="h" fact="0.48"/>
              <dgm:constr type="l" for="ch" forName="upArrowText" refType="w" refFor="ch" refForName="upArrow" fact="1.03"/>
            </dgm:constrLst>
          </dgm:if>
          <dgm:else name="Name4">
            <dgm:constrLst>
              <dgm:constr type="primFontSz" for="des" ptType="node" op="equ" val="65"/>
              <dgm:constr type="w" for="ch" forName="upArrow" refType="w" fact="0.33"/>
              <dgm:constr type="h" for="ch" forName="upArrow" refType="h" fact="0.48"/>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fact="0.48"/>
              <dgm:constr type="b" for="ch" forName="upArrowText" refType="h" fact="0.48"/>
              <dgm:constr type="l" for="ch" forName="upArrowText" refType="w" refFor="ch" refForName="upArrow" fact="1.03"/>
              <dgm:constr type="w" for="ch" forName="downArrow" refType="w" fact="0.33"/>
              <dgm:constr type="h" for="ch" forName="downArrow" refType="h" fact="0.48"/>
              <dgm:constr type="t" for="ch" forName="downArrow" refType="h" fact="0.52"/>
              <dgm:constr type="l" for="ch" forName="downArrow" refType="w" refFor="ch" refForName="downArrow" fact="0.3"/>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refType="w" refFor="ch" refForName="downArrow" fact="1.33"/>
            </dgm:constrLst>
          </dgm:else>
        </dgm:choose>
      </dgm:if>
      <dgm:else name="Name5">
        <dgm:choose name="Name6">
          <dgm:if name="Name7" axis="ch" ptType="node" func="cnt" op="lte" val="1">
            <dgm:constrLst>
              <dgm:constr type="primFontSz" for="des" ptType="node" op="equ" val="65"/>
              <dgm:constr type="w" for="ch" forName="upArrow" refType="w" fact="0.33"/>
              <dgm:constr type="h" for="ch" forName="upArrow" refType="h"/>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dgm:constr type="t" for="ch" forName="upArrowText"/>
              <dgm:constr type="l" for="ch" forName="upArrowText" refType="w" fact="0.1"/>
            </dgm:constrLst>
          </dgm:if>
          <dgm:else name="Name8">
            <dgm:constrLst>
              <dgm:constr type="primFontSz" for="des" ptType="node" op="equ" val="65"/>
              <dgm:constr type="w" for="ch" forName="upArrow" refType="w" fact="0.33"/>
              <dgm:constr type="h" for="ch" forName="upArrow" refType="h" fact="0.48"/>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fact="0.48"/>
              <dgm:constr type="t" for="ch" forName="upArrowText"/>
              <dgm:constr type="l" for="ch" forName="upArrowText" refType="w" fact="0.1"/>
              <dgm:constr type="w" for="ch" forName="downArrow" refType="w" fact="0.33"/>
              <dgm:constr type="h" for="ch" forName="downArrow" refType="h" fact="0.48"/>
              <dgm:constr type="t" for="ch" forName="downArrow" refType="h" fact="0.52"/>
              <dgm:constr type="l" for="ch" forName="downArrow" refType="w" fact="0.57"/>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dgm:constrLst>
          </dgm:else>
        </dgm:choose>
      </dgm:else>
    </dgm:choose>
    <dgm:ruleLst/>
    <dgm:forEach name="Name9" axis="ch" ptType="node" cnt="1">
      <dgm:layoutNode name="upArrow" styleLbl="node1">
        <dgm:alg type="sp"/>
        <dgm:shape xmlns:r="http://schemas.openxmlformats.org/officeDocument/2006/relationships" type="upArrow" r:blip="">
          <dgm:adjLst/>
        </dgm:shape>
        <dgm:presOf/>
        <dgm:constrLst/>
        <dgm:ruleLst/>
      </dgm:layoutNode>
      <dgm:layoutNode name="upArrowText" styleLbl="revTx">
        <dgm:varLst>
          <dgm:chMax val="0"/>
          <dgm:bulletEnabled val="1"/>
        </dgm:varLst>
        <dgm:choose name="Name10">
          <dgm:if name="Name11" axis="root des" ptType="all node" func="maxDepth" op="gt" val="1">
            <dgm:alg type="tx">
              <dgm:param type="parTxLTRAlign" val="l"/>
              <dgm:param type="parTxRTLAlign" val="r"/>
              <dgm:param type="txAnchorVertCh" val="mid"/>
            </dgm:alg>
          </dgm:if>
          <dgm:else name="Name12">
            <dgm:choose name="Name13">
              <dgm:if name="Name14" func="var" arg="dir" op="equ" val="norm">
                <dgm:alg type="tx">
                  <dgm:param type="parTxLTRAlign" val="l"/>
                  <dgm:param type="parTxRTLAlign" val="l"/>
                  <dgm:param type="txAnchorVertCh" val="mid"/>
                </dgm:alg>
              </dgm:if>
              <dgm:else name="Name15">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forEach name="Name16" axis="ch" ptType="node" st="2"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chMax val="0"/>
          <dgm:bulletEnabled val="1"/>
        </dgm:varLst>
        <dgm:choose name="Name17">
          <dgm:if name="Name18" axis="root des" ptType="all node" func="maxDepth" op="gt" val="1">
            <dgm:alg type="tx">
              <dgm:param type="parTxLTRAlign" val="l"/>
              <dgm:param type="parTxRTLAlign" val="r"/>
              <dgm:param type="txAnchorVertCh" val="mid"/>
            </dgm:alg>
          </dgm:if>
          <dgm:else name="Name19">
            <dgm:choose name="Name20">
              <dgm:if name="Name21" func="var" arg="dir" op="equ" val="norm">
                <dgm:alg type="tx">
                  <dgm:param type="parTxLTRAlign" val="l"/>
                  <dgm:param type="parTxRTLAlign" val="l"/>
                  <dgm:param type="txAnchorVertCh" val="mid"/>
                </dgm:alg>
              </dgm:if>
              <dgm:else name="Name22">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default#13">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9778" name="Rectangle 2"/>
          <p:cNvSpPr>
            <a:spLocks noGrp="1" noChangeArrowheads="1"/>
          </p:cNvSpPr>
          <p:nvPr>
            <p:ph type="hdr" sz="quarter"/>
          </p:nvPr>
        </p:nvSpPr>
        <p:spPr bwMode="auto">
          <a:xfrm>
            <a:off x="0" y="0"/>
            <a:ext cx="29114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34" tIns="45716" rIns="91434" bIns="45716" numCol="1" anchor="ctr" anchorCtr="0" compatLnSpc="1">
            <a:prstTxWarp prst="textNoShape">
              <a:avLst/>
            </a:prstTxWarp>
          </a:bodyPr>
          <a:lstStyle>
            <a:lvl1pPr>
              <a:defRPr sz="1200">
                <a:solidFill>
                  <a:schemeClr val="bg1"/>
                </a:solidFill>
              </a:defRPr>
            </a:lvl1pPr>
          </a:lstStyle>
          <a:p>
            <a:endParaRPr lang="en-GB" dirty="0"/>
          </a:p>
        </p:txBody>
      </p:sp>
      <p:sp>
        <p:nvSpPr>
          <p:cNvPr id="459779" name="Rectangle 3"/>
          <p:cNvSpPr>
            <a:spLocks noGrp="1" noChangeArrowheads="1"/>
          </p:cNvSpPr>
          <p:nvPr>
            <p:ph type="dt" sz="quarter" idx="1"/>
          </p:nvPr>
        </p:nvSpPr>
        <p:spPr bwMode="auto">
          <a:xfrm>
            <a:off x="3806825" y="0"/>
            <a:ext cx="29114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34" tIns="45716" rIns="91434" bIns="45716" numCol="1" anchor="ctr" anchorCtr="0" compatLnSpc="1">
            <a:prstTxWarp prst="textNoShape">
              <a:avLst/>
            </a:prstTxWarp>
          </a:bodyPr>
          <a:lstStyle>
            <a:lvl1pPr algn="r">
              <a:defRPr sz="1200">
                <a:solidFill>
                  <a:schemeClr val="bg1"/>
                </a:solidFill>
              </a:defRPr>
            </a:lvl1pPr>
          </a:lstStyle>
          <a:p>
            <a:endParaRPr lang="en-GB" dirty="0"/>
          </a:p>
        </p:txBody>
      </p:sp>
      <p:sp>
        <p:nvSpPr>
          <p:cNvPr id="459780" name="Rectangle 4"/>
          <p:cNvSpPr>
            <a:spLocks noGrp="1" noChangeArrowheads="1"/>
          </p:cNvSpPr>
          <p:nvPr>
            <p:ph type="ftr" sz="quarter" idx="2"/>
          </p:nvPr>
        </p:nvSpPr>
        <p:spPr bwMode="auto">
          <a:xfrm>
            <a:off x="0" y="9374188"/>
            <a:ext cx="2911475"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34" tIns="45716" rIns="91434" bIns="45716" numCol="1" anchor="b" anchorCtr="0" compatLnSpc="1">
            <a:prstTxWarp prst="textNoShape">
              <a:avLst/>
            </a:prstTxWarp>
          </a:bodyPr>
          <a:lstStyle>
            <a:lvl1pPr>
              <a:defRPr sz="1200">
                <a:solidFill>
                  <a:schemeClr val="bg1"/>
                </a:solidFill>
              </a:defRPr>
            </a:lvl1pPr>
          </a:lstStyle>
          <a:p>
            <a:endParaRPr lang="en-GB" dirty="0"/>
          </a:p>
        </p:txBody>
      </p:sp>
      <p:sp>
        <p:nvSpPr>
          <p:cNvPr id="459781" name="Rectangle 5"/>
          <p:cNvSpPr>
            <a:spLocks noGrp="1" noChangeArrowheads="1"/>
          </p:cNvSpPr>
          <p:nvPr>
            <p:ph type="sldNum" sz="quarter" idx="3"/>
          </p:nvPr>
        </p:nvSpPr>
        <p:spPr bwMode="auto">
          <a:xfrm>
            <a:off x="3806825" y="9374188"/>
            <a:ext cx="2911475"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34" tIns="45716" rIns="91434" bIns="45716" numCol="1" anchor="b" anchorCtr="0" compatLnSpc="1">
            <a:prstTxWarp prst="textNoShape">
              <a:avLst/>
            </a:prstTxWarp>
          </a:bodyPr>
          <a:lstStyle>
            <a:lvl1pPr algn="r">
              <a:defRPr sz="1200">
                <a:solidFill>
                  <a:schemeClr val="bg1"/>
                </a:solidFill>
              </a:defRPr>
            </a:lvl1pPr>
          </a:lstStyle>
          <a:p>
            <a:fld id="{3D223BFE-747D-491E-80A8-CE72325D6E7B}" type="slidenum">
              <a:rPr lang="en-GB"/>
              <a:pPr/>
              <a:t>‹#›</a:t>
            </a:fld>
            <a:endParaRPr lang="en-GB" dirty="0"/>
          </a:p>
        </p:txBody>
      </p:sp>
    </p:spTree>
    <p:extLst>
      <p:ext uri="{BB962C8B-B14F-4D97-AF65-F5344CB8AC3E}">
        <p14:creationId xmlns:p14="http://schemas.microsoft.com/office/powerpoint/2010/main" val="22074266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114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4" tIns="45716" rIns="91434" bIns="45716" numCol="1" anchor="t" anchorCtr="0" compatLnSpc="1">
            <a:prstTxWarp prst="textNoShape">
              <a:avLst/>
            </a:prstTxWarp>
          </a:bodyPr>
          <a:lstStyle>
            <a:lvl1pPr>
              <a:defRPr sz="1200"/>
            </a:lvl1pPr>
          </a:lstStyle>
          <a:p>
            <a:endParaRPr lang="en-GB" dirty="0"/>
          </a:p>
        </p:txBody>
      </p:sp>
      <p:sp>
        <p:nvSpPr>
          <p:cNvPr id="9219" name="Rectangle 3"/>
          <p:cNvSpPr>
            <a:spLocks noGrp="1" noChangeArrowheads="1"/>
          </p:cNvSpPr>
          <p:nvPr>
            <p:ph type="dt" idx="1"/>
          </p:nvPr>
        </p:nvSpPr>
        <p:spPr bwMode="auto">
          <a:xfrm>
            <a:off x="3805238" y="0"/>
            <a:ext cx="29114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4" tIns="45716" rIns="91434" bIns="45716" numCol="1" anchor="t" anchorCtr="0" compatLnSpc="1">
            <a:prstTxWarp prst="textNoShape">
              <a:avLst/>
            </a:prstTxWarp>
          </a:bodyPr>
          <a:lstStyle>
            <a:lvl1pPr algn="r">
              <a:defRPr sz="1200"/>
            </a:lvl1pPr>
          </a:lstStyle>
          <a:p>
            <a:endParaRPr lang="en-GB" dirty="0"/>
          </a:p>
        </p:txBody>
      </p:sp>
      <p:sp>
        <p:nvSpPr>
          <p:cNvPr id="9220" name="Rectangle 4"/>
          <p:cNvSpPr>
            <a:spLocks noGrp="1" noRot="1" noChangeAspect="1" noChangeArrowheads="1" noTextEdit="1"/>
          </p:cNvSpPr>
          <p:nvPr>
            <p:ph type="sldImg" idx="2"/>
          </p:nvPr>
        </p:nvSpPr>
        <p:spPr bwMode="auto">
          <a:xfrm>
            <a:off x="893763" y="739775"/>
            <a:ext cx="4933950" cy="3700463"/>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221" name="Rectangle 5"/>
          <p:cNvSpPr>
            <a:spLocks noGrp="1" noChangeArrowheads="1"/>
          </p:cNvSpPr>
          <p:nvPr>
            <p:ph type="body" sz="quarter" idx="3"/>
          </p:nvPr>
        </p:nvSpPr>
        <p:spPr bwMode="auto">
          <a:xfrm>
            <a:off x="671513" y="4687888"/>
            <a:ext cx="5375275" cy="4440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4" tIns="45716" rIns="91434" bIns="45716"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9222" name="Rectangle 6"/>
          <p:cNvSpPr>
            <a:spLocks noGrp="1" noChangeArrowheads="1"/>
          </p:cNvSpPr>
          <p:nvPr>
            <p:ph type="ftr" sz="quarter" idx="4"/>
          </p:nvPr>
        </p:nvSpPr>
        <p:spPr bwMode="auto">
          <a:xfrm>
            <a:off x="0" y="9372600"/>
            <a:ext cx="29114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4" tIns="45716" rIns="91434" bIns="45716" numCol="1" anchor="b" anchorCtr="0" compatLnSpc="1">
            <a:prstTxWarp prst="textNoShape">
              <a:avLst/>
            </a:prstTxWarp>
          </a:bodyPr>
          <a:lstStyle>
            <a:lvl1pPr>
              <a:defRPr sz="1200"/>
            </a:lvl1pPr>
          </a:lstStyle>
          <a:p>
            <a:endParaRPr lang="en-GB" dirty="0"/>
          </a:p>
        </p:txBody>
      </p:sp>
      <p:sp>
        <p:nvSpPr>
          <p:cNvPr id="9223" name="Rectangle 7"/>
          <p:cNvSpPr>
            <a:spLocks noGrp="1" noChangeArrowheads="1"/>
          </p:cNvSpPr>
          <p:nvPr>
            <p:ph type="sldNum" sz="quarter" idx="5"/>
          </p:nvPr>
        </p:nvSpPr>
        <p:spPr bwMode="auto">
          <a:xfrm>
            <a:off x="3805238" y="9372600"/>
            <a:ext cx="29114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4" tIns="45716" rIns="91434" bIns="45716" numCol="1" anchor="b" anchorCtr="0" compatLnSpc="1">
            <a:prstTxWarp prst="textNoShape">
              <a:avLst/>
            </a:prstTxWarp>
          </a:bodyPr>
          <a:lstStyle>
            <a:lvl1pPr algn="r">
              <a:defRPr sz="1200"/>
            </a:lvl1pPr>
          </a:lstStyle>
          <a:p>
            <a:fld id="{E5C119D3-047A-4699-AF67-9471DD3668BB}" type="slidenum">
              <a:rPr lang="en-GB"/>
              <a:pPr/>
              <a:t>‹#›</a:t>
            </a:fld>
            <a:endParaRPr lang="en-GB" dirty="0"/>
          </a:p>
        </p:txBody>
      </p:sp>
    </p:spTree>
    <p:extLst>
      <p:ext uri="{BB962C8B-B14F-4D97-AF65-F5344CB8AC3E}">
        <p14:creationId xmlns:p14="http://schemas.microsoft.com/office/powerpoint/2010/main" val="9561645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Rdg Vesta" pitchFamily="2" charset="0"/>
        <a:ea typeface="+mn-ea"/>
        <a:cs typeface="+mn-cs"/>
      </a:defRPr>
    </a:lvl1pPr>
    <a:lvl2pPr marL="457200" algn="l" rtl="0" fontAlgn="base">
      <a:spcBef>
        <a:spcPct val="30000"/>
      </a:spcBef>
      <a:spcAft>
        <a:spcPct val="0"/>
      </a:spcAft>
      <a:defRPr sz="1200" kern="1200">
        <a:solidFill>
          <a:schemeClr val="tx1"/>
        </a:solidFill>
        <a:latin typeface="Rdg Vesta" pitchFamily="2" charset="0"/>
        <a:ea typeface="+mn-ea"/>
        <a:cs typeface="+mn-cs"/>
      </a:defRPr>
    </a:lvl2pPr>
    <a:lvl3pPr marL="914400" algn="l" rtl="0" fontAlgn="base">
      <a:spcBef>
        <a:spcPct val="30000"/>
      </a:spcBef>
      <a:spcAft>
        <a:spcPct val="0"/>
      </a:spcAft>
      <a:defRPr sz="1200" kern="1200">
        <a:solidFill>
          <a:schemeClr val="tx1"/>
        </a:solidFill>
        <a:latin typeface="Rdg Vesta" pitchFamily="2" charset="0"/>
        <a:ea typeface="+mn-ea"/>
        <a:cs typeface="+mn-cs"/>
      </a:defRPr>
    </a:lvl3pPr>
    <a:lvl4pPr marL="1371600" algn="l" rtl="0" fontAlgn="base">
      <a:spcBef>
        <a:spcPct val="30000"/>
      </a:spcBef>
      <a:spcAft>
        <a:spcPct val="0"/>
      </a:spcAft>
      <a:defRPr sz="1200" kern="1200">
        <a:solidFill>
          <a:schemeClr val="tx1"/>
        </a:solidFill>
        <a:latin typeface="Rdg Vesta" pitchFamily="2" charset="0"/>
        <a:ea typeface="+mn-ea"/>
        <a:cs typeface="+mn-cs"/>
      </a:defRPr>
    </a:lvl4pPr>
    <a:lvl5pPr marL="1828800" algn="l" rtl="0" fontAlgn="base">
      <a:spcBef>
        <a:spcPct val="30000"/>
      </a:spcBef>
      <a:spcAft>
        <a:spcPct val="0"/>
      </a:spcAft>
      <a:defRPr sz="1200" kern="1200">
        <a:solidFill>
          <a:schemeClr val="tx1"/>
        </a:solidFill>
        <a:latin typeface="Rdg Vesta" pitchFamily="2"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3113" name="Rectangle 41"/>
          <p:cNvSpPr>
            <a:spLocks noChangeArrowheads="1"/>
          </p:cNvSpPr>
          <p:nvPr userDrawn="1"/>
        </p:nvSpPr>
        <p:spPr bwMode="auto">
          <a:xfrm>
            <a:off x="0" y="0"/>
            <a:ext cx="9144000" cy="6858000"/>
          </a:xfrm>
          <a:prstGeom prst="rect">
            <a:avLst/>
          </a:prstGeom>
          <a:solidFill>
            <a:srgbClr val="FFFFF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dirty="0"/>
          </a:p>
        </p:txBody>
      </p:sp>
      <p:pic>
        <p:nvPicPr>
          <p:cNvPr id="3111" name="Picture 39" descr="Device-black"/>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524750" y="438150"/>
            <a:ext cx="1184275" cy="387350"/>
          </a:xfrm>
          <a:prstGeom prst="rect">
            <a:avLst/>
          </a:prstGeom>
          <a:noFill/>
          <a:extLst>
            <a:ext uri="{909E8E84-426E-40DD-AFC4-6F175D3DCCD1}">
              <a14:hiddenFill xmlns:a14="http://schemas.microsoft.com/office/drawing/2010/main">
                <a:solidFill>
                  <a:srgbClr val="FFFFFF"/>
                </a:solidFill>
              </a14:hiddenFill>
            </a:ext>
          </a:extLst>
        </p:spPr>
      </p:pic>
      <p:sp>
        <p:nvSpPr>
          <p:cNvPr id="3083" name="Rectangle 11"/>
          <p:cNvSpPr>
            <a:spLocks noGrp="1" noChangeArrowheads="1"/>
          </p:cNvSpPr>
          <p:nvPr>
            <p:ph type="ctrTitle"/>
          </p:nvPr>
        </p:nvSpPr>
        <p:spPr>
          <a:xfrm>
            <a:off x="755650" y="2987675"/>
            <a:ext cx="7920038" cy="2387600"/>
          </a:xfrm>
        </p:spPr>
        <p:txBody>
          <a:bodyPr wrap="square"/>
          <a:lstStyle>
            <a:lvl1pPr>
              <a:lnSpc>
                <a:spcPct val="90000"/>
              </a:lnSpc>
              <a:tabLst>
                <a:tab pos="4038600" algn="l"/>
              </a:tabLst>
              <a:defRPr sz="8200"/>
            </a:lvl1pPr>
          </a:lstStyle>
          <a:p>
            <a:pPr lvl="0"/>
            <a:r>
              <a:rPr lang="en-US" noProof="0" smtClean="0"/>
              <a:t>Click to edit Master title style</a:t>
            </a:r>
            <a:endParaRPr lang="en-GB" noProof="0" smtClean="0"/>
          </a:p>
        </p:txBody>
      </p:sp>
      <p:sp>
        <p:nvSpPr>
          <p:cNvPr id="3084" name="Rectangle 12"/>
          <p:cNvSpPr>
            <a:spLocks noGrp="1" noChangeArrowheads="1"/>
          </p:cNvSpPr>
          <p:nvPr>
            <p:ph type="subTitle" idx="1"/>
          </p:nvPr>
        </p:nvSpPr>
        <p:spPr>
          <a:xfrm>
            <a:off x="755650" y="5373688"/>
            <a:ext cx="7920038" cy="925512"/>
          </a:xfrm>
        </p:spPr>
        <p:txBody>
          <a:bodyPr/>
          <a:lstStyle>
            <a:lvl1pPr marL="0" indent="0">
              <a:buFontTx/>
              <a:buNone/>
              <a:defRPr sz="3600">
                <a:solidFill>
                  <a:srgbClr val="000000"/>
                </a:solidFill>
              </a:defRPr>
            </a:lvl1pPr>
          </a:lstStyle>
          <a:p>
            <a:pPr lvl="0"/>
            <a:r>
              <a:rPr lang="en-US" noProof="0" smtClean="0"/>
              <a:t>Click to edit Master subtitle style</a:t>
            </a:r>
            <a:endParaRPr lang="en-GB" noProof="0" smtClean="0"/>
          </a:p>
        </p:txBody>
      </p:sp>
      <p:sp>
        <p:nvSpPr>
          <p:cNvPr id="3089" name="Rectangle 17"/>
          <p:cNvSpPr>
            <a:spLocks noGrp="1" noChangeArrowheads="1"/>
          </p:cNvSpPr>
          <p:nvPr>
            <p:ph type="dt" sz="half" idx="2"/>
          </p:nvPr>
        </p:nvSpPr>
        <p:spPr bwMode="auto">
          <a:xfrm>
            <a:off x="755650" y="6519863"/>
            <a:ext cx="1773238"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chemeClr val="tx2"/>
                </a:solidFill>
              </a:defRPr>
            </a:lvl1pPr>
          </a:lstStyle>
          <a:p>
            <a:r>
              <a:rPr lang="en-GB" dirty="0" smtClean="0"/>
              <a:t>April, 2013</a:t>
            </a:r>
            <a:endParaRPr lang="en-GB" dirty="0"/>
          </a:p>
        </p:txBody>
      </p:sp>
      <p:sp>
        <p:nvSpPr>
          <p:cNvPr id="3090" name="Rectangle 18"/>
          <p:cNvSpPr>
            <a:spLocks noChangeArrowheads="1"/>
          </p:cNvSpPr>
          <p:nvPr/>
        </p:nvSpPr>
        <p:spPr bwMode="auto">
          <a:xfrm>
            <a:off x="2555875" y="6519863"/>
            <a:ext cx="4392613"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GB" sz="1400" dirty="0" smtClean="0">
                <a:solidFill>
                  <a:schemeClr val="tx2"/>
                </a:solidFill>
              </a:rPr>
              <a:t>School</a:t>
            </a:r>
            <a:r>
              <a:rPr lang="en-GB" sz="1400" baseline="0" dirty="0" smtClean="0">
                <a:solidFill>
                  <a:schemeClr val="tx2"/>
                </a:solidFill>
              </a:rPr>
              <a:t> of Systems, Engineering, </a:t>
            </a:r>
            <a:r>
              <a:rPr lang="en-GB" sz="1400" dirty="0" smtClean="0">
                <a:solidFill>
                  <a:schemeClr val="tx2"/>
                </a:solidFill>
              </a:rPr>
              <a:t>University </a:t>
            </a:r>
            <a:r>
              <a:rPr lang="en-GB" sz="1400" dirty="0">
                <a:solidFill>
                  <a:schemeClr val="tx2"/>
                </a:solidFill>
              </a:rPr>
              <a:t>of </a:t>
            </a:r>
            <a:r>
              <a:rPr lang="en-GB" sz="1400" dirty="0" smtClean="0">
                <a:solidFill>
                  <a:schemeClr val="tx2"/>
                </a:solidFill>
              </a:rPr>
              <a:t>Reading</a:t>
            </a:r>
            <a:endParaRPr lang="en-GB" sz="1400" dirty="0">
              <a:solidFill>
                <a:schemeClr val="tx2"/>
              </a:solidFill>
            </a:endParaRPr>
          </a:p>
        </p:txBody>
      </p:sp>
      <p:sp>
        <p:nvSpPr>
          <p:cNvPr id="3091" name="Text Box 19"/>
          <p:cNvSpPr txBox="1">
            <a:spLocks noChangeArrowheads="1"/>
          </p:cNvSpPr>
          <p:nvPr/>
        </p:nvSpPr>
        <p:spPr bwMode="auto">
          <a:xfrm>
            <a:off x="5292725" y="6519863"/>
            <a:ext cx="34464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r">
              <a:spcBef>
                <a:spcPct val="50000"/>
              </a:spcBef>
            </a:pPr>
            <a:r>
              <a:rPr lang="en-GB" sz="1400" b="1" dirty="0" smtClean="0">
                <a:solidFill>
                  <a:schemeClr val="tx2"/>
                </a:solidFill>
              </a:rPr>
              <a:t>rkala.99k.org</a:t>
            </a:r>
            <a:endParaRPr lang="en-GB" sz="1400" b="1" dirty="0">
              <a:solidFill>
                <a:schemeClr val="tx2"/>
              </a:solidFill>
            </a:endParaRPr>
          </a:p>
        </p:txBody>
      </p:sp>
      <p:sp>
        <p:nvSpPr>
          <p:cNvPr id="3108" name="Rectangle 36"/>
          <p:cNvSpPr>
            <a:spLocks noChangeArrowheads="1"/>
          </p:cNvSpPr>
          <p:nvPr/>
        </p:nvSpPr>
        <p:spPr bwMode="hidden">
          <a:xfrm>
            <a:off x="6588125" y="0"/>
            <a:ext cx="2555875" cy="1196975"/>
          </a:xfrm>
          <a:prstGeom prst="rect">
            <a:avLst/>
          </a:prstGeom>
          <a:solidFill>
            <a:srgbClr val="FFFFF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dirty="0"/>
          </a:p>
        </p:txBody>
      </p:sp>
      <p:pic>
        <p:nvPicPr>
          <p:cNvPr id="3107" name="Picture 35" descr="Device-whit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hidden">
          <a:xfrm>
            <a:off x="7524750" y="438150"/>
            <a:ext cx="1184275" cy="387350"/>
          </a:xfrm>
          <a:prstGeom prst="rect">
            <a:avLst/>
          </a:prstGeom>
          <a:solidFill>
            <a:srgbClr val="FFFFFF"/>
          </a:solidFill>
        </p:spPr>
      </p:pic>
      <p:pic>
        <p:nvPicPr>
          <p:cNvPr id="3114" name="Picture 42" descr="powerpoint-images"/>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954088" y="981075"/>
            <a:ext cx="5346700" cy="19462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Slide Number Placeholder 3"/>
          <p:cNvSpPr>
            <a:spLocks noGrp="1"/>
          </p:cNvSpPr>
          <p:nvPr>
            <p:ph type="sldNum" sz="quarter" idx="10"/>
          </p:nvPr>
        </p:nvSpPr>
        <p:spPr/>
        <p:txBody>
          <a:bodyPr/>
          <a:lstStyle>
            <a:lvl1pPr>
              <a:defRPr/>
            </a:lvl1pPr>
          </a:lstStyle>
          <a:p>
            <a:r>
              <a:rPr lang="en-GB" dirty="0" smtClean="0"/>
              <a:t>rkala.99k.org</a:t>
            </a:r>
            <a:endParaRPr lang="en-GB" dirty="0"/>
          </a:p>
        </p:txBody>
      </p:sp>
    </p:spTree>
    <p:extLst>
      <p:ext uri="{BB962C8B-B14F-4D97-AF65-F5344CB8AC3E}">
        <p14:creationId xmlns:p14="http://schemas.microsoft.com/office/powerpoint/2010/main" val="7151901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4013" y="274638"/>
            <a:ext cx="1982787" cy="5668962"/>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755650" y="274638"/>
            <a:ext cx="5795963" cy="56689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Slide Number Placeholder 3"/>
          <p:cNvSpPr>
            <a:spLocks noGrp="1"/>
          </p:cNvSpPr>
          <p:nvPr>
            <p:ph type="sldNum" sz="quarter" idx="10"/>
          </p:nvPr>
        </p:nvSpPr>
        <p:spPr/>
        <p:txBody>
          <a:bodyPr/>
          <a:lstStyle>
            <a:lvl1pPr>
              <a:defRPr/>
            </a:lvl1pPr>
          </a:lstStyle>
          <a:p>
            <a:r>
              <a:rPr lang="en-GB" dirty="0" smtClean="0"/>
              <a:t>rkala.99k.org</a:t>
            </a:r>
            <a:endParaRPr lang="en-GB" dirty="0"/>
          </a:p>
        </p:txBody>
      </p:sp>
    </p:spTree>
    <p:extLst>
      <p:ext uri="{BB962C8B-B14F-4D97-AF65-F5344CB8AC3E}">
        <p14:creationId xmlns:p14="http://schemas.microsoft.com/office/powerpoint/2010/main" val="22986277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Slide Number Placeholder 3"/>
          <p:cNvSpPr>
            <a:spLocks noGrp="1"/>
          </p:cNvSpPr>
          <p:nvPr>
            <p:ph type="sldNum" sz="quarter" idx="10"/>
          </p:nvPr>
        </p:nvSpPr>
        <p:spPr/>
        <p:txBody>
          <a:bodyPr/>
          <a:lstStyle>
            <a:lvl1pPr marL="0" marR="0" indent="0" algn="r" defTabSz="914400" rtl="0" eaLnBrk="1" fontAlgn="base" latinLnBrk="0" hangingPunct="1">
              <a:lnSpc>
                <a:spcPct val="100000"/>
              </a:lnSpc>
              <a:spcBef>
                <a:spcPct val="0"/>
              </a:spcBef>
              <a:spcAft>
                <a:spcPct val="0"/>
              </a:spcAft>
              <a:buClrTx/>
              <a:buSzTx/>
              <a:buFontTx/>
              <a:buNone/>
              <a:tabLst/>
              <a:defRPr/>
            </a:lvl1pPr>
          </a:lstStyle>
          <a:p>
            <a:r>
              <a:rPr lang="en-GB" dirty="0" smtClean="0"/>
              <a:t>rkala.99k.org</a:t>
            </a:r>
          </a:p>
          <a:p>
            <a:endParaRPr lang="en-GB" dirty="0"/>
          </a:p>
        </p:txBody>
      </p:sp>
    </p:spTree>
    <p:extLst>
      <p:ext uri="{BB962C8B-B14F-4D97-AF65-F5344CB8AC3E}">
        <p14:creationId xmlns:p14="http://schemas.microsoft.com/office/powerpoint/2010/main" val="266404128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marL="0" marR="0" indent="0" algn="r" defTabSz="914400" rtl="0" eaLnBrk="1" fontAlgn="base" latinLnBrk="0" hangingPunct="1">
              <a:lnSpc>
                <a:spcPct val="100000"/>
              </a:lnSpc>
              <a:spcBef>
                <a:spcPct val="0"/>
              </a:spcBef>
              <a:spcAft>
                <a:spcPct val="0"/>
              </a:spcAft>
              <a:buClrTx/>
              <a:buSzTx/>
              <a:buFontTx/>
              <a:buNone/>
              <a:tabLst/>
              <a:defRPr/>
            </a:lvl1pPr>
          </a:lstStyle>
          <a:p>
            <a:r>
              <a:rPr lang="en-GB" dirty="0" smtClean="0"/>
              <a:t>rkala.99k.org</a:t>
            </a:r>
          </a:p>
          <a:p>
            <a:endParaRPr lang="en-GB" dirty="0"/>
          </a:p>
        </p:txBody>
      </p:sp>
    </p:spTree>
    <p:extLst>
      <p:ext uri="{BB962C8B-B14F-4D97-AF65-F5344CB8AC3E}">
        <p14:creationId xmlns:p14="http://schemas.microsoft.com/office/powerpoint/2010/main" val="298148133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755650" y="1600200"/>
            <a:ext cx="3889375"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97425" y="1600200"/>
            <a:ext cx="3889375"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Slide Number Placeholder 4"/>
          <p:cNvSpPr>
            <a:spLocks noGrp="1"/>
          </p:cNvSpPr>
          <p:nvPr>
            <p:ph type="sldNum" sz="quarter" idx="10"/>
          </p:nvPr>
        </p:nvSpPr>
        <p:spPr/>
        <p:txBody>
          <a:bodyPr/>
          <a:lstStyle>
            <a:lvl1pPr>
              <a:defRPr/>
            </a:lvl1pPr>
          </a:lstStyle>
          <a:p>
            <a:r>
              <a:rPr lang="en-GB" dirty="0" smtClean="0"/>
              <a:t>rkala.99k.org</a:t>
            </a:r>
            <a:endParaRPr lang="en-GB" dirty="0"/>
          </a:p>
        </p:txBody>
      </p:sp>
    </p:spTree>
    <p:extLst>
      <p:ext uri="{BB962C8B-B14F-4D97-AF65-F5344CB8AC3E}">
        <p14:creationId xmlns:p14="http://schemas.microsoft.com/office/powerpoint/2010/main" val="35697771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Slide Number Placeholder 6"/>
          <p:cNvSpPr>
            <a:spLocks noGrp="1"/>
          </p:cNvSpPr>
          <p:nvPr>
            <p:ph type="sldNum" sz="quarter" idx="10"/>
          </p:nvPr>
        </p:nvSpPr>
        <p:spPr/>
        <p:txBody>
          <a:bodyPr/>
          <a:lstStyle>
            <a:lvl1pPr>
              <a:defRPr/>
            </a:lvl1pPr>
          </a:lstStyle>
          <a:p>
            <a:r>
              <a:rPr lang="en-GB" dirty="0" smtClean="0"/>
              <a:t>rkala.99k.org</a:t>
            </a:r>
            <a:endParaRPr lang="en-GB" dirty="0"/>
          </a:p>
        </p:txBody>
      </p:sp>
    </p:spTree>
    <p:extLst>
      <p:ext uri="{BB962C8B-B14F-4D97-AF65-F5344CB8AC3E}">
        <p14:creationId xmlns:p14="http://schemas.microsoft.com/office/powerpoint/2010/main" val="28204469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Slide Number Placeholder 2"/>
          <p:cNvSpPr>
            <a:spLocks noGrp="1"/>
          </p:cNvSpPr>
          <p:nvPr>
            <p:ph type="sldNum" sz="quarter" idx="10"/>
          </p:nvPr>
        </p:nvSpPr>
        <p:spPr/>
        <p:txBody>
          <a:bodyPr/>
          <a:lstStyle>
            <a:lvl1pPr marL="0" marR="0" indent="0" algn="r" defTabSz="914400" rtl="0" eaLnBrk="1" fontAlgn="base" latinLnBrk="0" hangingPunct="1">
              <a:lnSpc>
                <a:spcPct val="100000"/>
              </a:lnSpc>
              <a:spcBef>
                <a:spcPct val="0"/>
              </a:spcBef>
              <a:spcAft>
                <a:spcPct val="0"/>
              </a:spcAft>
              <a:buClrTx/>
              <a:buSzTx/>
              <a:buFontTx/>
              <a:buNone/>
              <a:tabLst/>
              <a:defRPr/>
            </a:lvl1pPr>
          </a:lstStyle>
          <a:p>
            <a:r>
              <a:rPr lang="en-GB" dirty="0" smtClean="0"/>
              <a:t>rkala.99k.org</a:t>
            </a:r>
          </a:p>
          <a:p>
            <a:endParaRPr lang="en-GB" dirty="0"/>
          </a:p>
        </p:txBody>
      </p:sp>
    </p:spTree>
    <p:extLst>
      <p:ext uri="{BB962C8B-B14F-4D97-AF65-F5344CB8AC3E}">
        <p14:creationId xmlns:p14="http://schemas.microsoft.com/office/powerpoint/2010/main" val="9303535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marL="0" marR="0" indent="0" algn="r" defTabSz="914400" rtl="0" eaLnBrk="1" fontAlgn="base" latinLnBrk="0" hangingPunct="1">
              <a:lnSpc>
                <a:spcPct val="100000"/>
              </a:lnSpc>
              <a:spcBef>
                <a:spcPct val="0"/>
              </a:spcBef>
              <a:spcAft>
                <a:spcPct val="0"/>
              </a:spcAft>
              <a:buClrTx/>
              <a:buSzTx/>
              <a:buFontTx/>
              <a:buNone/>
              <a:tabLst/>
              <a:defRPr/>
            </a:lvl1pPr>
          </a:lstStyle>
          <a:p>
            <a:r>
              <a:rPr lang="en-GB" dirty="0" smtClean="0"/>
              <a:t>rkala.99k.org</a:t>
            </a:r>
          </a:p>
          <a:p>
            <a:endParaRPr lang="en-GB" dirty="0"/>
          </a:p>
        </p:txBody>
      </p:sp>
    </p:spTree>
    <p:extLst>
      <p:ext uri="{BB962C8B-B14F-4D97-AF65-F5344CB8AC3E}">
        <p14:creationId xmlns:p14="http://schemas.microsoft.com/office/powerpoint/2010/main" val="76612654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marL="0" marR="0" indent="0" algn="r" defTabSz="914400" rtl="0" eaLnBrk="1" fontAlgn="base" latinLnBrk="0" hangingPunct="1">
              <a:lnSpc>
                <a:spcPct val="100000"/>
              </a:lnSpc>
              <a:spcBef>
                <a:spcPct val="0"/>
              </a:spcBef>
              <a:spcAft>
                <a:spcPct val="0"/>
              </a:spcAft>
              <a:buClrTx/>
              <a:buSzTx/>
              <a:buFontTx/>
              <a:buNone/>
              <a:tabLst/>
              <a:defRPr/>
            </a:lvl1pPr>
          </a:lstStyle>
          <a:p>
            <a:r>
              <a:rPr lang="en-GB" dirty="0" smtClean="0"/>
              <a:t>rkala.99k.org</a:t>
            </a:r>
          </a:p>
        </p:txBody>
      </p:sp>
    </p:spTree>
    <p:extLst>
      <p:ext uri="{BB962C8B-B14F-4D97-AF65-F5344CB8AC3E}">
        <p14:creationId xmlns:p14="http://schemas.microsoft.com/office/powerpoint/2010/main" val="18520728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r>
              <a:rPr lang="en-GB" dirty="0" smtClean="0"/>
              <a:t>rkala.99k.org</a:t>
            </a:r>
            <a:endParaRPr lang="en-GB" dirty="0"/>
          </a:p>
        </p:txBody>
      </p:sp>
    </p:spTree>
    <p:extLst>
      <p:ext uri="{BB962C8B-B14F-4D97-AF65-F5344CB8AC3E}">
        <p14:creationId xmlns:p14="http://schemas.microsoft.com/office/powerpoint/2010/main" val="20404266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77" name="Picture 53" descr="Device-black"/>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7524750" y="438150"/>
            <a:ext cx="1184275" cy="387350"/>
          </a:xfrm>
          <a:prstGeom prst="rect">
            <a:avLst/>
          </a:prstGeom>
          <a:noFill/>
          <a:extLst>
            <a:ext uri="{909E8E84-426E-40DD-AFC4-6F175D3DCCD1}">
              <a14:hiddenFill xmlns:a14="http://schemas.microsoft.com/office/drawing/2010/main">
                <a:solidFill>
                  <a:srgbClr val="FFFFFF"/>
                </a:solidFill>
              </a14:hiddenFill>
            </a:ext>
          </a:extLst>
        </p:spPr>
      </p:pic>
      <p:sp>
        <p:nvSpPr>
          <p:cNvPr id="1026" name="Rectangle 2"/>
          <p:cNvSpPr>
            <a:spLocks noGrp="1" noChangeArrowheads="1"/>
          </p:cNvSpPr>
          <p:nvPr>
            <p:ph type="title"/>
          </p:nvPr>
        </p:nvSpPr>
        <p:spPr bwMode="auto">
          <a:xfrm>
            <a:off x="755650" y="274638"/>
            <a:ext cx="6192838"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b" anchorCtr="0" compatLnSpc="1">
            <a:prstTxWarp prst="textNoShape">
              <a:avLst/>
            </a:prstTxWarp>
          </a:bodyPr>
          <a:lstStyle/>
          <a:p>
            <a:pPr lvl="0"/>
            <a:r>
              <a:rPr lang="en-US" smtClean="0"/>
              <a:t>Click to edit Master title style</a:t>
            </a:r>
            <a:endParaRPr lang="en-GB" smtClean="0"/>
          </a:p>
        </p:txBody>
      </p:sp>
      <p:sp>
        <p:nvSpPr>
          <p:cNvPr id="1027" name="Rectangle 3"/>
          <p:cNvSpPr>
            <a:spLocks noGrp="1" noChangeArrowheads="1"/>
          </p:cNvSpPr>
          <p:nvPr>
            <p:ph type="body" idx="1"/>
          </p:nvPr>
        </p:nvSpPr>
        <p:spPr bwMode="auto">
          <a:xfrm>
            <a:off x="755650" y="1600200"/>
            <a:ext cx="7931150" cy="434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1037" name="Rectangle 13"/>
          <p:cNvSpPr>
            <a:spLocks noGrp="1" noChangeArrowheads="1"/>
          </p:cNvSpPr>
          <p:nvPr>
            <p:ph type="sldNum" sz="quarter" idx="4"/>
          </p:nvPr>
        </p:nvSpPr>
        <p:spPr bwMode="auto">
          <a:xfrm>
            <a:off x="7380312" y="6519863"/>
            <a:ext cx="1368401"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r>
              <a:rPr lang="en-GB" dirty="0" smtClean="0"/>
              <a:t>rkala.99k.org</a:t>
            </a:r>
            <a:endParaRPr lang="en-GB" dirty="0"/>
          </a:p>
        </p:txBody>
      </p:sp>
      <p:sp>
        <p:nvSpPr>
          <p:cNvPr id="1043" name="Rectangle 19"/>
          <p:cNvSpPr>
            <a:spLocks noChangeArrowheads="1"/>
          </p:cNvSpPr>
          <p:nvPr/>
        </p:nvSpPr>
        <p:spPr bwMode="auto">
          <a:xfrm>
            <a:off x="755650" y="6519863"/>
            <a:ext cx="63373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sz="1400" dirty="0" smtClean="0"/>
              <a:t>Motion Planning </a:t>
            </a:r>
            <a:r>
              <a:rPr lang="en-GB" sz="1400" baseline="0" dirty="0" smtClean="0"/>
              <a:t> for Multiple Autonomous Vehicles</a:t>
            </a:r>
            <a:endParaRPr lang="en-GB" sz="1400" dirty="0"/>
          </a:p>
        </p:txBody>
      </p:sp>
      <p:pic>
        <p:nvPicPr>
          <p:cNvPr id="1074" name="Picture 50" descr="Device-wine"/>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hidden">
          <a:xfrm>
            <a:off x="7524750" y="438150"/>
            <a:ext cx="1184275" cy="385763"/>
          </a:xfrm>
          <a:prstGeom prst="rect">
            <a:avLst/>
          </a:prstGeom>
          <a:solidFill>
            <a:schemeClr val="accent1"/>
          </a:solidFill>
        </p:spPr>
      </p:pic>
      <p:pic>
        <p:nvPicPr>
          <p:cNvPr id="1079" name="Picture 55" descr="Device-white"/>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hidden">
          <a:xfrm>
            <a:off x="7524750" y="438150"/>
            <a:ext cx="1184275" cy="3873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hf hdr="0" ftr="0" dt="0"/>
  <p:txStyles>
    <p:titleStyle>
      <a:lvl1pPr algn="l" rtl="0" eaLnBrk="1" fontAlgn="base" hangingPunct="1">
        <a:spcBef>
          <a:spcPct val="0"/>
        </a:spcBef>
        <a:spcAft>
          <a:spcPct val="0"/>
        </a:spcAft>
        <a:defRPr sz="3600">
          <a:solidFill>
            <a:schemeClr val="tx2"/>
          </a:solidFill>
          <a:latin typeface="+mj-lt"/>
          <a:ea typeface="+mj-ea"/>
          <a:cs typeface="+mj-cs"/>
        </a:defRPr>
      </a:lvl1pPr>
      <a:lvl2pPr algn="l" rtl="0" eaLnBrk="1" fontAlgn="base" hangingPunct="1">
        <a:spcBef>
          <a:spcPct val="0"/>
        </a:spcBef>
        <a:spcAft>
          <a:spcPct val="0"/>
        </a:spcAft>
        <a:defRPr sz="3600">
          <a:solidFill>
            <a:schemeClr val="tx2"/>
          </a:solidFill>
          <a:latin typeface="Rdg Vesta" pitchFamily="2" charset="0"/>
        </a:defRPr>
      </a:lvl2pPr>
      <a:lvl3pPr algn="l" rtl="0" eaLnBrk="1" fontAlgn="base" hangingPunct="1">
        <a:spcBef>
          <a:spcPct val="0"/>
        </a:spcBef>
        <a:spcAft>
          <a:spcPct val="0"/>
        </a:spcAft>
        <a:defRPr sz="3600">
          <a:solidFill>
            <a:schemeClr val="tx2"/>
          </a:solidFill>
          <a:latin typeface="Rdg Vesta" pitchFamily="2" charset="0"/>
        </a:defRPr>
      </a:lvl3pPr>
      <a:lvl4pPr algn="l" rtl="0" eaLnBrk="1" fontAlgn="base" hangingPunct="1">
        <a:spcBef>
          <a:spcPct val="0"/>
        </a:spcBef>
        <a:spcAft>
          <a:spcPct val="0"/>
        </a:spcAft>
        <a:defRPr sz="3600">
          <a:solidFill>
            <a:schemeClr val="tx2"/>
          </a:solidFill>
          <a:latin typeface="Rdg Vesta" pitchFamily="2" charset="0"/>
        </a:defRPr>
      </a:lvl4pPr>
      <a:lvl5pPr algn="l" rtl="0" eaLnBrk="1" fontAlgn="base" hangingPunct="1">
        <a:spcBef>
          <a:spcPct val="0"/>
        </a:spcBef>
        <a:spcAft>
          <a:spcPct val="0"/>
        </a:spcAft>
        <a:defRPr sz="3600">
          <a:solidFill>
            <a:schemeClr val="tx2"/>
          </a:solidFill>
          <a:latin typeface="Rdg Vesta" pitchFamily="2" charset="0"/>
        </a:defRPr>
      </a:lvl5pPr>
      <a:lvl6pPr marL="457200" algn="l" rtl="0" eaLnBrk="1" fontAlgn="base" hangingPunct="1">
        <a:spcBef>
          <a:spcPct val="0"/>
        </a:spcBef>
        <a:spcAft>
          <a:spcPct val="0"/>
        </a:spcAft>
        <a:defRPr sz="3600">
          <a:solidFill>
            <a:schemeClr val="tx2"/>
          </a:solidFill>
          <a:latin typeface="Rdg Vesta" pitchFamily="2" charset="0"/>
        </a:defRPr>
      </a:lvl6pPr>
      <a:lvl7pPr marL="914400" algn="l" rtl="0" eaLnBrk="1" fontAlgn="base" hangingPunct="1">
        <a:spcBef>
          <a:spcPct val="0"/>
        </a:spcBef>
        <a:spcAft>
          <a:spcPct val="0"/>
        </a:spcAft>
        <a:defRPr sz="3600">
          <a:solidFill>
            <a:schemeClr val="tx2"/>
          </a:solidFill>
          <a:latin typeface="Rdg Vesta" pitchFamily="2" charset="0"/>
        </a:defRPr>
      </a:lvl7pPr>
      <a:lvl8pPr marL="1371600" algn="l" rtl="0" eaLnBrk="1" fontAlgn="base" hangingPunct="1">
        <a:spcBef>
          <a:spcPct val="0"/>
        </a:spcBef>
        <a:spcAft>
          <a:spcPct val="0"/>
        </a:spcAft>
        <a:defRPr sz="3600">
          <a:solidFill>
            <a:schemeClr val="tx2"/>
          </a:solidFill>
          <a:latin typeface="Rdg Vesta" pitchFamily="2" charset="0"/>
        </a:defRPr>
      </a:lvl8pPr>
      <a:lvl9pPr marL="1828800" algn="l" rtl="0" eaLnBrk="1" fontAlgn="base" hangingPunct="1">
        <a:spcBef>
          <a:spcPct val="0"/>
        </a:spcBef>
        <a:spcAft>
          <a:spcPct val="0"/>
        </a:spcAft>
        <a:defRPr sz="3600">
          <a:solidFill>
            <a:schemeClr val="tx2"/>
          </a:solidFill>
          <a:latin typeface="Rdg Vesta" pitchFamily="2" charset="0"/>
        </a:defRPr>
      </a:lvl9pPr>
    </p:titleStyle>
    <p:bodyStyle>
      <a:lvl1pPr marL="342900" indent="-342900" algn="l" rtl="0" eaLnBrk="1" fontAlgn="base" hangingPunct="1">
        <a:lnSpc>
          <a:spcPct val="110000"/>
        </a:lnSpc>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1" fontAlgn="base" hangingPunct="1">
        <a:lnSpc>
          <a:spcPct val="110000"/>
        </a:lnSpc>
        <a:spcBef>
          <a:spcPct val="10000"/>
        </a:spcBef>
        <a:spcAft>
          <a:spcPct val="0"/>
        </a:spcAft>
        <a:buClr>
          <a:schemeClr val="tx2"/>
        </a:buClr>
        <a:buFont typeface="Rdg Vesta" pitchFamily="2" charset="0"/>
        <a:buChar char="–"/>
        <a:defRPr sz="2000">
          <a:solidFill>
            <a:schemeClr val="tx1"/>
          </a:solidFill>
          <a:latin typeface="+mn-lt"/>
        </a:defRPr>
      </a:lvl2pPr>
      <a:lvl3pPr marL="1143000" indent="-228600" algn="l" rtl="0" eaLnBrk="1" fontAlgn="base" hangingPunct="1">
        <a:lnSpc>
          <a:spcPct val="110000"/>
        </a:lnSpc>
        <a:spcBef>
          <a:spcPct val="10000"/>
        </a:spcBef>
        <a:spcAft>
          <a:spcPct val="0"/>
        </a:spcAft>
        <a:buClr>
          <a:schemeClr val="tx2"/>
        </a:buClr>
        <a:buChar char="•"/>
        <a:defRPr sz="2000">
          <a:solidFill>
            <a:schemeClr val="tx1"/>
          </a:solidFill>
          <a:latin typeface="+mn-lt"/>
        </a:defRPr>
      </a:lvl3pPr>
      <a:lvl4pPr marL="1600200" indent="-228600" algn="l" rtl="0" eaLnBrk="1" fontAlgn="base" hangingPunct="1">
        <a:lnSpc>
          <a:spcPct val="110000"/>
        </a:lnSpc>
        <a:spcBef>
          <a:spcPct val="10000"/>
        </a:spcBef>
        <a:spcAft>
          <a:spcPct val="0"/>
        </a:spcAft>
        <a:buClr>
          <a:schemeClr val="tx2"/>
        </a:buClr>
        <a:buFont typeface="Rdg Vesta" pitchFamily="2" charset="0"/>
        <a:buChar char="–"/>
        <a:defRPr sz="2000">
          <a:solidFill>
            <a:schemeClr val="tx1"/>
          </a:solidFill>
          <a:latin typeface="+mn-lt"/>
        </a:defRPr>
      </a:lvl4pPr>
      <a:lvl5pPr marL="2057400" indent="-228600" algn="l" rtl="0" eaLnBrk="1" fontAlgn="base" hangingPunct="1">
        <a:lnSpc>
          <a:spcPct val="110000"/>
        </a:lnSpc>
        <a:spcBef>
          <a:spcPct val="10000"/>
        </a:spcBef>
        <a:spcAft>
          <a:spcPct val="0"/>
        </a:spcAft>
        <a:buClr>
          <a:schemeClr val="tx2"/>
        </a:buClr>
        <a:buFont typeface="Rdg Vesta" pitchFamily="2" charset="0"/>
        <a:buChar char="»"/>
        <a:defRPr sz="2000">
          <a:solidFill>
            <a:schemeClr val="tx1"/>
          </a:solidFill>
          <a:latin typeface="+mn-lt"/>
        </a:defRPr>
      </a:lvl5pPr>
      <a:lvl6pPr marL="2514600" indent="-228600" algn="l" rtl="0" eaLnBrk="1" fontAlgn="base" hangingPunct="1">
        <a:lnSpc>
          <a:spcPct val="110000"/>
        </a:lnSpc>
        <a:spcBef>
          <a:spcPct val="10000"/>
        </a:spcBef>
        <a:spcAft>
          <a:spcPct val="0"/>
        </a:spcAft>
        <a:buClr>
          <a:schemeClr val="tx2"/>
        </a:buClr>
        <a:buFont typeface="Rdg Vesta" pitchFamily="2" charset="0"/>
        <a:buChar char="»"/>
        <a:defRPr sz="2000">
          <a:solidFill>
            <a:schemeClr val="tx1"/>
          </a:solidFill>
          <a:latin typeface="+mn-lt"/>
        </a:defRPr>
      </a:lvl6pPr>
      <a:lvl7pPr marL="2971800" indent="-228600" algn="l" rtl="0" eaLnBrk="1" fontAlgn="base" hangingPunct="1">
        <a:lnSpc>
          <a:spcPct val="110000"/>
        </a:lnSpc>
        <a:spcBef>
          <a:spcPct val="10000"/>
        </a:spcBef>
        <a:spcAft>
          <a:spcPct val="0"/>
        </a:spcAft>
        <a:buClr>
          <a:schemeClr val="tx2"/>
        </a:buClr>
        <a:buFont typeface="Rdg Vesta" pitchFamily="2" charset="0"/>
        <a:buChar char="»"/>
        <a:defRPr sz="2000">
          <a:solidFill>
            <a:schemeClr val="tx1"/>
          </a:solidFill>
          <a:latin typeface="+mn-lt"/>
        </a:defRPr>
      </a:lvl7pPr>
      <a:lvl8pPr marL="3429000" indent="-228600" algn="l" rtl="0" eaLnBrk="1" fontAlgn="base" hangingPunct="1">
        <a:lnSpc>
          <a:spcPct val="110000"/>
        </a:lnSpc>
        <a:spcBef>
          <a:spcPct val="10000"/>
        </a:spcBef>
        <a:spcAft>
          <a:spcPct val="0"/>
        </a:spcAft>
        <a:buClr>
          <a:schemeClr val="tx2"/>
        </a:buClr>
        <a:buFont typeface="Rdg Vesta" pitchFamily="2" charset="0"/>
        <a:buChar char="»"/>
        <a:defRPr sz="2000">
          <a:solidFill>
            <a:schemeClr val="tx1"/>
          </a:solidFill>
          <a:latin typeface="+mn-lt"/>
        </a:defRPr>
      </a:lvl8pPr>
      <a:lvl9pPr marL="3886200" indent="-228600" algn="l" rtl="0" eaLnBrk="1" fontAlgn="base" hangingPunct="1">
        <a:lnSpc>
          <a:spcPct val="110000"/>
        </a:lnSpc>
        <a:spcBef>
          <a:spcPct val="10000"/>
        </a:spcBef>
        <a:spcAft>
          <a:spcPct val="0"/>
        </a:spcAft>
        <a:buClr>
          <a:schemeClr val="tx2"/>
        </a:buClr>
        <a:buFont typeface="Rdg Vesta" pitchFamily="2"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diagramLayout" Target="../diagrams/layout9.xml"/><Relationship Id="rId13" Type="http://schemas.openxmlformats.org/officeDocument/2006/relationships/diagramLayout" Target="../diagrams/layout10.xml"/><Relationship Id="rId3" Type="http://schemas.openxmlformats.org/officeDocument/2006/relationships/diagramLayout" Target="../diagrams/layout8.xml"/><Relationship Id="rId7" Type="http://schemas.openxmlformats.org/officeDocument/2006/relationships/diagramData" Target="../diagrams/data9.xml"/><Relationship Id="rId12" Type="http://schemas.openxmlformats.org/officeDocument/2006/relationships/diagramData" Target="../diagrams/data10.xml"/><Relationship Id="rId2" Type="http://schemas.openxmlformats.org/officeDocument/2006/relationships/diagramData" Target="../diagrams/data8.xml"/><Relationship Id="rId16" Type="http://schemas.microsoft.com/office/2007/relationships/diagramDrawing" Target="../diagrams/drawing10.xml"/><Relationship Id="rId1" Type="http://schemas.openxmlformats.org/officeDocument/2006/relationships/slideLayout" Target="../slideLayouts/slideLayout2.xml"/><Relationship Id="rId6" Type="http://schemas.microsoft.com/office/2007/relationships/diagramDrawing" Target="../diagrams/drawing8.xml"/><Relationship Id="rId11" Type="http://schemas.microsoft.com/office/2007/relationships/diagramDrawing" Target="../diagrams/drawing9.xml"/><Relationship Id="rId5" Type="http://schemas.openxmlformats.org/officeDocument/2006/relationships/diagramColors" Target="../diagrams/colors8.xml"/><Relationship Id="rId15" Type="http://schemas.openxmlformats.org/officeDocument/2006/relationships/diagramColors" Target="../diagrams/colors10.xml"/><Relationship Id="rId10" Type="http://schemas.openxmlformats.org/officeDocument/2006/relationships/diagramColors" Target="../diagrams/colors9.xml"/><Relationship Id="rId4" Type="http://schemas.openxmlformats.org/officeDocument/2006/relationships/diagramQuickStyle" Target="../diagrams/quickStyle8.xml"/><Relationship Id="rId9" Type="http://schemas.openxmlformats.org/officeDocument/2006/relationships/diagramQuickStyle" Target="../diagrams/quickStyle9.xml"/><Relationship Id="rId14" Type="http://schemas.openxmlformats.org/officeDocument/2006/relationships/diagramQuickStyle" Target="../diagrams/quickStyl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diagramLayout" Target="../diagrams/layout5.xml"/><Relationship Id="rId13" Type="http://schemas.openxmlformats.org/officeDocument/2006/relationships/diagramLayout" Target="../diagrams/layout6.xml"/><Relationship Id="rId3" Type="http://schemas.openxmlformats.org/officeDocument/2006/relationships/diagramLayout" Target="../diagrams/layout4.xml"/><Relationship Id="rId7" Type="http://schemas.openxmlformats.org/officeDocument/2006/relationships/diagramData" Target="../diagrams/data5.xml"/><Relationship Id="rId12" Type="http://schemas.openxmlformats.org/officeDocument/2006/relationships/diagramData" Target="../diagrams/data6.xml"/><Relationship Id="rId2" Type="http://schemas.openxmlformats.org/officeDocument/2006/relationships/diagramData" Target="../diagrams/data4.xml"/><Relationship Id="rId16" Type="http://schemas.microsoft.com/office/2007/relationships/diagramDrawing" Target="../diagrams/drawing6.xml"/><Relationship Id="rId1" Type="http://schemas.openxmlformats.org/officeDocument/2006/relationships/slideLayout" Target="../slideLayouts/slideLayout2.xml"/><Relationship Id="rId6" Type="http://schemas.microsoft.com/office/2007/relationships/diagramDrawing" Target="../diagrams/drawing4.xml"/><Relationship Id="rId11" Type="http://schemas.microsoft.com/office/2007/relationships/diagramDrawing" Target="../diagrams/drawing5.xml"/><Relationship Id="rId5" Type="http://schemas.openxmlformats.org/officeDocument/2006/relationships/diagramColors" Target="../diagrams/colors4.xml"/><Relationship Id="rId15" Type="http://schemas.openxmlformats.org/officeDocument/2006/relationships/diagramColors" Target="../diagrams/colors6.xml"/><Relationship Id="rId10" Type="http://schemas.openxmlformats.org/officeDocument/2006/relationships/diagramColors" Target="../diagrams/colors5.xml"/><Relationship Id="rId4" Type="http://schemas.openxmlformats.org/officeDocument/2006/relationships/diagramQuickStyle" Target="../diagrams/quickStyle4.xml"/><Relationship Id="rId9" Type="http://schemas.openxmlformats.org/officeDocument/2006/relationships/diagramQuickStyle" Target="../diagrams/quickStyle5.xml"/><Relationship Id="rId1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7"/>
          <p:cNvSpPr>
            <a:spLocks noGrp="1" noChangeArrowheads="1"/>
          </p:cNvSpPr>
          <p:nvPr>
            <p:ph type="dt" sz="half" idx="2"/>
          </p:nvPr>
        </p:nvSpPr>
        <p:spPr/>
        <p:txBody>
          <a:bodyPr/>
          <a:lstStyle/>
          <a:p>
            <a:r>
              <a:rPr lang="en-GB" dirty="0" smtClean="0"/>
              <a:t>April, 2013</a:t>
            </a:r>
            <a:endParaRPr lang="en-GB" dirty="0"/>
          </a:p>
        </p:txBody>
      </p:sp>
      <p:sp>
        <p:nvSpPr>
          <p:cNvPr id="534530" name="Rectangle 2"/>
          <p:cNvSpPr>
            <a:spLocks noGrp="1" noChangeArrowheads="1"/>
          </p:cNvSpPr>
          <p:nvPr>
            <p:ph type="ctrTitle"/>
          </p:nvPr>
        </p:nvSpPr>
        <p:spPr>
          <a:xfrm>
            <a:off x="755650" y="2987675"/>
            <a:ext cx="7920038" cy="1377429"/>
          </a:xfrm>
        </p:spPr>
        <p:txBody>
          <a:bodyPr/>
          <a:lstStyle/>
          <a:p>
            <a:pPr>
              <a:lnSpc>
                <a:spcPct val="110000"/>
              </a:lnSpc>
              <a:spcBef>
                <a:spcPct val="20000"/>
              </a:spcBef>
              <a:buClr>
                <a:schemeClr val="tx2"/>
              </a:buClr>
            </a:pPr>
            <a:r>
              <a:rPr lang="en-US" sz="3600" dirty="0">
                <a:solidFill>
                  <a:srgbClr val="000000"/>
                </a:solidFill>
                <a:latin typeface="+mn-lt"/>
                <a:ea typeface="+mn-ea"/>
                <a:cs typeface="+mn-cs"/>
              </a:rPr>
              <a:t>Motion Planning for Multiple Autonomous Vehicles </a:t>
            </a:r>
          </a:p>
        </p:txBody>
      </p:sp>
      <p:sp>
        <p:nvSpPr>
          <p:cNvPr id="534531" name="Rectangle 3"/>
          <p:cNvSpPr>
            <a:spLocks noGrp="1" noChangeArrowheads="1"/>
          </p:cNvSpPr>
          <p:nvPr>
            <p:ph type="subTitle" idx="1"/>
          </p:nvPr>
        </p:nvSpPr>
        <p:spPr>
          <a:xfrm>
            <a:off x="6804248" y="5887864"/>
            <a:ext cx="2303488" cy="925512"/>
          </a:xfrm>
        </p:spPr>
        <p:txBody>
          <a:bodyPr/>
          <a:lstStyle/>
          <a:p>
            <a:pPr algn="r"/>
            <a:r>
              <a:rPr lang="en-US" dirty="0" smtClean="0"/>
              <a:t>Rahul Kala</a:t>
            </a:r>
            <a:endParaRPr lang="en-US" dirty="0"/>
          </a:p>
        </p:txBody>
      </p:sp>
      <p:sp>
        <p:nvSpPr>
          <p:cNvPr id="5" name="Rectangle 3"/>
          <p:cNvSpPr txBox="1">
            <a:spLocks noChangeArrowheads="1"/>
          </p:cNvSpPr>
          <p:nvPr/>
        </p:nvSpPr>
        <p:spPr bwMode="auto">
          <a:xfrm>
            <a:off x="874969" y="4447704"/>
            <a:ext cx="7297431" cy="925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l" rtl="0" eaLnBrk="1" fontAlgn="base" hangingPunct="1">
              <a:lnSpc>
                <a:spcPct val="110000"/>
              </a:lnSpc>
              <a:spcBef>
                <a:spcPct val="20000"/>
              </a:spcBef>
              <a:spcAft>
                <a:spcPct val="0"/>
              </a:spcAft>
              <a:buClr>
                <a:schemeClr val="tx2"/>
              </a:buClr>
              <a:buFontTx/>
              <a:buNone/>
              <a:defRPr sz="3600">
                <a:solidFill>
                  <a:srgbClr val="000000"/>
                </a:solidFill>
                <a:latin typeface="+mn-lt"/>
                <a:ea typeface="+mn-ea"/>
                <a:cs typeface="+mn-cs"/>
              </a:defRPr>
            </a:lvl1pPr>
            <a:lvl2pPr marL="742950" indent="-285750" algn="l" rtl="0" eaLnBrk="1" fontAlgn="base" hangingPunct="1">
              <a:lnSpc>
                <a:spcPct val="110000"/>
              </a:lnSpc>
              <a:spcBef>
                <a:spcPct val="10000"/>
              </a:spcBef>
              <a:spcAft>
                <a:spcPct val="0"/>
              </a:spcAft>
              <a:buClr>
                <a:schemeClr val="tx2"/>
              </a:buClr>
              <a:buFont typeface="Rdg Vesta" pitchFamily="2" charset="0"/>
              <a:buChar char="–"/>
              <a:defRPr sz="2000">
                <a:solidFill>
                  <a:schemeClr val="tx1"/>
                </a:solidFill>
                <a:latin typeface="+mn-lt"/>
              </a:defRPr>
            </a:lvl2pPr>
            <a:lvl3pPr marL="1143000" indent="-228600" algn="l" rtl="0" eaLnBrk="1" fontAlgn="base" hangingPunct="1">
              <a:lnSpc>
                <a:spcPct val="110000"/>
              </a:lnSpc>
              <a:spcBef>
                <a:spcPct val="10000"/>
              </a:spcBef>
              <a:spcAft>
                <a:spcPct val="0"/>
              </a:spcAft>
              <a:buClr>
                <a:schemeClr val="tx2"/>
              </a:buClr>
              <a:buChar char="•"/>
              <a:defRPr sz="2000">
                <a:solidFill>
                  <a:schemeClr val="tx1"/>
                </a:solidFill>
                <a:latin typeface="+mn-lt"/>
              </a:defRPr>
            </a:lvl3pPr>
            <a:lvl4pPr marL="1600200" indent="-228600" algn="l" rtl="0" eaLnBrk="1" fontAlgn="base" hangingPunct="1">
              <a:lnSpc>
                <a:spcPct val="110000"/>
              </a:lnSpc>
              <a:spcBef>
                <a:spcPct val="10000"/>
              </a:spcBef>
              <a:spcAft>
                <a:spcPct val="0"/>
              </a:spcAft>
              <a:buClr>
                <a:schemeClr val="tx2"/>
              </a:buClr>
              <a:buFont typeface="Rdg Vesta" pitchFamily="2" charset="0"/>
              <a:buChar char="–"/>
              <a:defRPr sz="2000">
                <a:solidFill>
                  <a:schemeClr val="tx1"/>
                </a:solidFill>
                <a:latin typeface="+mn-lt"/>
              </a:defRPr>
            </a:lvl4pPr>
            <a:lvl5pPr marL="2057400" indent="-228600" algn="l" rtl="0" eaLnBrk="1" fontAlgn="base" hangingPunct="1">
              <a:lnSpc>
                <a:spcPct val="110000"/>
              </a:lnSpc>
              <a:spcBef>
                <a:spcPct val="10000"/>
              </a:spcBef>
              <a:spcAft>
                <a:spcPct val="0"/>
              </a:spcAft>
              <a:buClr>
                <a:schemeClr val="tx2"/>
              </a:buClr>
              <a:buFont typeface="Rdg Vesta" pitchFamily="2" charset="0"/>
              <a:buChar char="»"/>
              <a:defRPr sz="2000">
                <a:solidFill>
                  <a:schemeClr val="tx1"/>
                </a:solidFill>
                <a:latin typeface="+mn-lt"/>
              </a:defRPr>
            </a:lvl5pPr>
            <a:lvl6pPr marL="2514600" indent="-228600" algn="l" rtl="0" eaLnBrk="1" fontAlgn="base" hangingPunct="1">
              <a:lnSpc>
                <a:spcPct val="110000"/>
              </a:lnSpc>
              <a:spcBef>
                <a:spcPct val="10000"/>
              </a:spcBef>
              <a:spcAft>
                <a:spcPct val="0"/>
              </a:spcAft>
              <a:buClr>
                <a:schemeClr val="tx2"/>
              </a:buClr>
              <a:buFont typeface="Rdg Vesta" pitchFamily="2" charset="0"/>
              <a:buChar char="»"/>
              <a:defRPr sz="2000">
                <a:solidFill>
                  <a:schemeClr val="tx1"/>
                </a:solidFill>
                <a:latin typeface="+mn-lt"/>
              </a:defRPr>
            </a:lvl6pPr>
            <a:lvl7pPr marL="2971800" indent="-228600" algn="l" rtl="0" eaLnBrk="1" fontAlgn="base" hangingPunct="1">
              <a:lnSpc>
                <a:spcPct val="110000"/>
              </a:lnSpc>
              <a:spcBef>
                <a:spcPct val="10000"/>
              </a:spcBef>
              <a:spcAft>
                <a:spcPct val="0"/>
              </a:spcAft>
              <a:buClr>
                <a:schemeClr val="tx2"/>
              </a:buClr>
              <a:buFont typeface="Rdg Vesta" pitchFamily="2" charset="0"/>
              <a:buChar char="»"/>
              <a:defRPr sz="2000">
                <a:solidFill>
                  <a:schemeClr val="tx1"/>
                </a:solidFill>
                <a:latin typeface="+mn-lt"/>
              </a:defRPr>
            </a:lvl7pPr>
            <a:lvl8pPr marL="3429000" indent="-228600" algn="l" rtl="0" eaLnBrk="1" fontAlgn="base" hangingPunct="1">
              <a:lnSpc>
                <a:spcPct val="110000"/>
              </a:lnSpc>
              <a:spcBef>
                <a:spcPct val="10000"/>
              </a:spcBef>
              <a:spcAft>
                <a:spcPct val="0"/>
              </a:spcAft>
              <a:buClr>
                <a:schemeClr val="tx2"/>
              </a:buClr>
              <a:buFont typeface="Rdg Vesta" pitchFamily="2" charset="0"/>
              <a:buChar char="»"/>
              <a:defRPr sz="2000">
                <a:solidFill>
                  <a:schemeClr val="tx1"/>
                </a:solidFill>
                <a:latin typeface="+mn-lt"/>
              </a:defRPr>
            </a:lvl8pPr>
            <a:lvl9pPr marL="3886200" indent="-228600" algn="l" rtl="0" eaLnBrk="1" fontAlgn="base" hangingPunct="1">
              <a:lnSpc>
                <a:spcPct val="110000"/>
              </a:lnSpc>
              <a:spcBef>
                <a:spcPct val="10000"/>
              </a:spcBef>
              <a:spcAft>
                <a:spcPct val="0"/>
              </a:spcAft>
              <a:buClr>
                <a:schemeClr val="tx2"/>
              </a:buClr>
              <a:buFont typeface="Rdg Vesta" pitchFamily="2" charset="0"/>
              <a:buChar char="»"/>
              <a:defRPr sz="2000">
                <a:solidFill>
                  <a:schemeClr val="tx1"/>
                </a:solidFill>
                <a:latin typeface="+mn-lt"/>
              </a:defRPr>
            </a:lvl9pPr>
          </a:lstStyle>
          <a:p>
            <a:pPr>
              <a:lnSpc>
                <a:spcPct val="90000"/>
              </a:lnSpc>
              <a:spcBef>
                <a:spcPct val="0"/>
              </a:spcBef>
              <a:tabLst>
                <a:tab pos="4038600" algn="l"/>
              </a:tabLst>
            </a:pPr>
            <a:r>
              <a:rPr lang="en-GB" sz="4000" dirty="0" smtClean="0">
                <a:solidFill>
                  <a:schemeClr val="tx2"/>
                </a:solidFill>
                <a:latin typeface="+mj-lt"/>
                <a:ea typeface="+mj-ea"/>
                <a:cs typeface="+mj-cs"/>
              </a:rPr>
              <a:t>Reaching Destination before Deadline with Intelligent Transportation Systems </a:t>
            </a:r>
          </a:p>
        </p:txBody>
      </p:sp>
      <p:sp>
        <p:nvSpPr>
          <p:cNvPr id="2" name="TextBox 1"/>
          <p:cNvSpPr txBox="1"/>
          <p:nvPr/>
        </p:nvSpPr>
        <p:spPr>
          <a:xfrm>
            <a:off x="35496" y="6146140"/>
            <a:ext cx="7200800" cy="523220"/>
          </a:xfrm>
          <a:prstGeom prst="rect">
            <a:avLst/>
          </a:prstGeom>
          <a:noFill/>
        </p:spPr>
        <p:txBody>
          <a:bodyPr wrap="square" rtlCol="0">
            <a:spAutoFit/>
          </a:bodyPr>
          <a:lstStyle/>
          <a:p>
            <a:r>
              <a:rPr lang="en-GB" sz="1400" dirty="0" smtClean="0"/>
              <a:t>Presentation of the paper: </a:t>
            </a:r>
            <a:r>
              <a:rPr lang="en-US" sz="1400" dirty="0"/>
              <a:t>R. Kala, K. Warwick (2014) Computing Journey Start Times with Recurrent Traffic Conditions, </a:t>
            </a:r>
            <a:r>
              <a:rPr lang="en-US" sz="1400" i="1" dirty="0"/>
              <a:t>IET Intelligent Transport </a:t>
            </a:r>
            <a:r>
              <a:rPr lang="en-US" sz="1400" i="1" dirty="0" smtClean="0"/>
              <a:t>Systems</a:t>
            </a:r>
            <a:r>
              <a:rPr lang="en-US" sz="1400" dirty="0"/>
              <a:t>, DOI:  10.1049/iet-its.2013.0082</a:t>
            </a:r>
            <a:endParaRPr lang="en-GB" sz="1400"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Learning Stage</a:t>
            </a:r>
            <a:endParaRPr lang="en-GB" dirty="0"/>
          </a:p>
        </p:txBody>
      </p:sp>
      <p:sp>
        <p:nvSpPr>
          <p:cNvPr id="4" name="Slide Number Placeholder 3"/>
          <p:cNvSpPr>
            <a:spLocks noGrp="1"/>
          </p:cNvSpPr>
          <p:nvPr>
            <p:ph type="sldNum" sz="quarter" idx="10"/>
          </p:nvPr>
        </p:nvSpPr>
        <p:spPr/>
        <p:txBody>
          <a:bodyPr/>
          <a:lstStyle/>
          <a:p>
            <a:r>
              <a:rPr lang="en-GB" smtClean="0"/>
              <a:t>rkala.99k.org</a:t>
            </a:r>
          </a:p>
          <a:p>
            <a:endParaRPr lang="en-GB" dirty="0"/>
          </a:p>
        </p:txBody>
      </p:sp>
      <p:cxnSp>
        <p:nvCxnSpPr>
          <p:cNvPr id="6" name="Straight Connector 5"/>
          <p:cNvCxnSpPr/>
          <p:nvPr/>
        </p:nvCxnSpPr>
        <p:spPr bwMode="auto">
          <a:xfrm>
            <a:off x="1403648" y="3356992"/>
            <a:ext cx="1368152" cy="720080"/>
          </a:xfrm>
          <a:prstGeom prst="lin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style>
          <a:lnRef idx="2">
            <a:schemeClr val="accent4"/>
          </a:lnRef>
          <a:fillRef idx="0">
            <a:schemeClr val="accent4"/>
          </a:fillRef>
          <a:effectRef idx="1">
            <a:schemeClr val="accent4"/>
          </a:effectRef>
          <a:fontRef idx="minor">
            <a:schemeClr val="tx1"/>
          </a:fontRef>
        </p:style>
      </p:cxnSp>
      <p:cxnSp>
        <p:nvCxnSpPr>
          <p:cNvPr id="7" name="Straight Connector 6"/>
          <p:cNvCxnSpPr/>
          <p:nvPr/>
        </p:nvCxnSpPr>
        <p:spPr bwMode="auto">
          <a:xfrm flipV="1">
            <a:off x="2123728" y="3140968"/>
            <a:ext cx="1224136" cy="576064"/>
          </a:xfrm>
          <a:prstGeom prst="lin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style>
          <a:lnRef idx="2">
            <a:schemeClr val="accent4"/>
          </a:lnRef>
          <a:fillRef idx="0">
            <a:schemeClr val="accent4"/>
          </a:fillRef>
          <a:effectRef idx="1">
            <a:schemeClr val="accent4"/>
          </a:effectRef>
          <a:fontRef idx="minor">
            <a:schemeClr val="tx1"/>
          </a:fontRef>
        </p:style>
      </p:cxnSp>
      <p:cxnSp>
        <p:nvCxnSpPr>
          <p:cNvPr id="9" name="Straight Connector 8"/>
          <p:cNvCxnSpPr/>
          <p:nvPr/>
        </p:nvCxnSpPr>
        <p:spPr bwMode="auto">
          <a:xfrm flipV="1">
            <a:off x="1907704" y="3717032"/>
            <a:ext cx="216024" cy="1080120"/>
          </a:xfrm>
          <a:prstGeom prst="lin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style>
          <a:lnRef idx="2">
            <a:schemeClr val="accent4"/>
          </a:lnRef>
          <a:fillRef idx="0">
            <a:schemeClr val="accent4"/>
          </a:fillRef>
          <a:effectRef idx="1">
            <a:schemeClr val="accent4"/>
          </a:effectRef>
          <a:fontRef idx="minor">
            <a:schemeClr val="tx1"/>
          </a:fontRef>
        </p:style>
      </p:cxnSp>
      <p:cxnSp>
        <p:nvCxnSpPr>
          <p:cNvPr id="11" name="Straight Connector 10"/>
          <p:cNvCxnSpPr/>
          <p:nvPr/>
        </p:nvCxnSpPr>
        <p:spPr bwMode="auto">
          <a:xfrm flipH="1" flipV="1">
            <a:off x="1907704" y="4797152"/>
            <a:ext cx="1368152" cy="432048"/>
          </a:xfrm>
          <a:prstGeom prst="lin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style>
          <a:lnRef idx="2">
            <a:schemeClr val="accent4"/>
          </a:lnRef>
          <a:fillRef idx="0">
            <a:schemeClr val="accent4"/>
          </a:fillRef>
          <a:effectRef idx="1">
            <a:schemeClr val="accent4"/>
          </a:effectRef>
          <a:fontRef idx="minor">
            <a:schemeClr val="tx1"/>
          </a:fontRef>
        </p:style>
      </p:cxnSp>
      <p:cxnSp>
        <p:nvCxnSpPr>
          <p:cNvPr id="13" name="Straight Connector 12"/>
          <p:cNvCxnSpPr/>
          <p:nvPr/>
        </p:nvCxnSpPr>
        <p:spPr bwMode="auto">
          <a:xfrm flipH="1" flipV="1">
            <a:off x="2771800" y="4005064"/>
            <a:ext cx="504056" cy="1224136"/>
          </a:xfrm>
          <a:prstGeom prst="lin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style>
          <a:lnRef idx="2">
            <a:schemeClr val="accent4"/>
          </a:lnRef>
          <a:fillRef idx="0">
            <a:schemeClr val="accent4"/>
          </a:fillRef>
          <a:effectRef idx="1">
            <a:schemeClr val="accent4"/>
          </a:effectRef>
          <a:fontRef idx="minor">
            <a:schemeClr val="tx1"/>
          </a:fontRef>
        </p:style>
      </p:cxnSp>
      <p:cxnSp>
        <p:nvCxnSpPr>
          <p:cNvPr id="16" name="Straight Connector 15"/>
          <p:cNvCxnSpPr/>
          <p:nvPr/>
        </p:nvCxnSpPr>
        <p:spPr bwMode="auto">
          <a:xfrm flipH="1">
            <a:off x="2771800" y="3140968"/>
            <a:ext cx="576064" cy="936104"/>
          </a:xfrm>
          <a:prstGeom prst="lin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style>
          <a:lnRef idx="2">
            <a:schemeClr val="accent4"/>
          </a:lnRef>
          <a:fillRef idx="0">
            <a:schemeClr val="accent4"/>
          </a:fillRef>
          <a:effectRef idx="1">
            <a:schemeClr val="accent4"/>
          </a:effectRef>
          <a:fontRef idx="minor">
            <a:schemeClr val="tx1"/>
          </a:fontRef>
        </p:style>
      </p:cxnSp>
      <p:cxnSp>
        <p:nvCxnSpPr>
          <p:cNvPr id="18" name="Straight Connector 17"/>
          <p:cNvCxnSpPr/>
          <p:nvPr/>
        </p:nvCxnSpPr>
        <p:spPr bwMode="auto">
          <a:xfrm flipH="1">
            <a:off x="2771800" y="4005064"/>
            <a:ext cx="1368152" cy="72008"/>
          </a:xfrm>
          <a:prstGeom prst="lin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style>
          <a:lnRef idx="2">
            <a:schemeClr val="accent4"/>
          </a:lnRef>
          <a:fillRef idx="0">
            <a:schemeClr val="accent4"/>
          </a:fillRef>
          <a:effectRef idx="1">
            <a:schemeClr val="accent4"/>
          </a:effectRef>
          <a:fontRef idx="minor">
            <a:schemeClr val="tx1"/>
          </a:fontRef>
        </p:style>
      </p:cxnSp>
      <p:cxnSp>
        <p:nvCxnSpPr>
          <p:cNvPr id="20" name="Straight Connector 19"/>
          <p:cNvCxnSpPr/>
          <p:nvPr/>
        </p:nvCxnSpPr>
        <p:spPr bwMode="auto">
          <a:xfrm flipH="1">
            <a:off x="3347864" y="3068960"/>
            <a:ext cx="1368152" cy="72008"/>
          </a:xfrm>
          <a:prstGeom prst="lin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style>
          <a:lnRef idx="2">
            <a:schemeClr val="accent4"/>
          </a:lnRef>
          <a:fillRef idx="0">
            <a:schemeClr val="accent4"/>
          </a:fillRef>
          <a:effectRef idx="1">
            <a:schemeClr val="accent4"/>
          </a:effectRef>
          <a:fontRef idx="minor">
            <a:schemeClr val="tx1"/>
          </a:fontRef>
        </p:style>
      </p:cxnSp>
      <p:cxnSp>
        <p:nvCxnSpPr>
          <p:cNvPr id="21" name="Straight Connector 20"/>
          <p:cNvCxnSpPr/>
          <p:nvPr/>
        </p:nvCxnSpPr>
        <p:spPr bwMode="auto">
          <a:xfrm flipH="1" flipV="1">
            <a:off x="3275856" y="5229200"/>
            <a:ext cx="432048" cy="648072"/>
          </a:xfrm>
          <a:prstGeom prst="lin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style>
          <a:lnRef idx="2">
            <a:schemeClr val="accent4"/>
          </a:lnRef>
          <a:fillRef idx="0">
            <a:schemeClr val="accent4"/>
          </a:fillRef>
          <a:effectRef idx="1">
            <a:schemeClr val="accent4"/>
          </a:effectRef>
          <a:fontRef idx="minor">
            <a:schemeClr val="tx1"/>
          </a:fontRef>
        </p:style>
      </p:cxnSp>
      <p:cxnSp>
        <p:nvCxnSpPr>
          <p:cNvPr id="23" name="Straight Connector 22"/>
          <p:cNvCxnSpPr/>
          <p:nvPr/>
        </p:nvCxnSpPr>
        <p:spPr bwMode="auto">
          <a:xfrm flipH="1" flipV="1">
            <a:off x="4139952" y="4005064"/>
            <a:ext cx="504056" cy="720080"/>
          </a:xfrm>
          <a:prstGeom prst="lin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style>
          <a:lnRef idx="2">
            <a:schemeClr val="accent4"/>
          </a:lnRef>
          <a:fillRef idx="0">
            <a:schemeClr val="accent4"/>
          </a:fillRef>
          <a:effectRef idx="1">
            <a:schemeClr val="accent4"/>
          </a:effectRef>
          <a:fontRef idx="minor">
            <a:schemeClr val="tx1"/>
          </a:fontRef>
        </p:style>
      </p:cxnSp>
      <p:cxnSp>
        <p:nvCxnSpPr>
          <p:cNvPr id="24" name="Straight Connector 23"/>
          <p:cNvCxnSpPr/>
          <p:nvPr/>
        </p:nvCxnSpPr>
        <p:spPr bwMode="auto">
          <a:xfrm flipV="1">
            <a:off x="3707904" y="4725144"/>
            <a:ext cx="864096" cy="1152128"/>
          </a:xfrm>
          <a:prstGeom prst="lin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style>
          <a:lnRef idx="2">
            <a:schemeClr val="accent4"/>
          </a:lnRef>
          <a:fillRef idx="0">
            <a:schemeClr val="accent4"/>
          </a:fillRef>
          <a:effectRef idx="1">
            <a:schemeClr val="accent4"/>
          </a:effectRef>
          <a:fontRef idx="minor">
            <a:schemeClr val="tx1"/>
          </a:fontRef>
        </p:style>
      </p:cxnSp>
      <p:cxnSp>
        <p:nvCxnSpPr>
          <p:cNvPr id="26" name="Straight Connector 25"/>
          <p:cNvCxnSpPr/>
          <p:nvPr/>
        </p:nvCxnSpPr>
        <p:spPr bwMode="auto">
          <a:xfrm>
            <a:off x="4572000" y="4725144"/>
            <a:ext cx="1440160" cy="72008"/>
          </a:xfrm>
          <a:prstGeom prst="lin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style>
          <a:lnRef idx="2">
            <a:schemeClr val="accent4"/>
          </a:lnRef>
          <a:fillRef idx="0">
            <a:schemeClr val="accent4"/>
          </a:fillRef>
          <a:effectRef idx="1">
            <a:schemeClr val="accent4"/>
          </a:effectRef>
          <a:fontRef idx="minor">
            <a:schemeClr val="tx1"/>
          </a:fontRef>
        </p:style>
      </p:cxnSp>
      <p:cxnSp>
        <p:nvCxnSpPr>
          <p:cNvPr id="28" name="Straight Connector 27"/>
          <p:cNvCxnSpPr/>
          <p:nvPr/>
        </p:nvCxnSpPr>
        <p:spPr bwMode="auto">
          <a:xfrm flipV="1">
            <a:off x="1403648" y="2780928"/>
            <a:ext cx="1152128" cy="576064"/>
          </a:xfrm>
          <a:prstGeom prst="lin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style>
          <a:lnRef idx="2">
            <a:schemeClr val="accent4"/>
          </a:lnRef>
          <a:fillRef idx="0">
            <a:schemeClr val="accent4"/>
          </a:fillRef>
          <a:effectRef idx="1">
            <a:schemeClr val="accent4"/>
          </a:effectRef>
          <a:fontRef idx="minor">
            <a:schemeClr val="tx1"/>
          </a:fontRef>
        </p:style>
      </p:cxnSp>
      <p:cxnSp>
        <p:nvCxnSpPr>
          <p:cNvPr id="30" name="Straight Connector 29"/>
          <p:cNvCxnSpPr/>
          <p:nvPr/>
        </p:nvCxnSpPr>
        <p:spPr bwMode="auto">
          <a:xfrm flipH="1" flipV="1">
            <a:off x="2483768" y="2780928"/>
            <a:ext cx="864096" cy="360040"/>
          </a:xfrm>
          <a:prstGeom prst="lin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style>
          <a:lnRef idx="2">
            <a:schemeClr val="accent4"/>
          </a:lnRef>
          <a:fillRef idx="0">
            <a:schemeClr val="accent4"/>
          </a:fillRef>
          <a:effectRef idx="1">
            <a:schemeClr val="accent4"/>
          </a:effectRef>
          <a:fontRef idx="minor">
            <a:schemeClr val="tx1"/>
          </a:fontRef>
        </p:style>
      </p:cxnSp>
      <p:cxnSp>
        <p:nvCxnSpPr>
          <p:cNvPr id="32" name="Straight Connector 31"/>
          <p:cNvCxnSpPr/>
          <p:nvPr/>
        </p:nvCxnSpPr>
        <p:spPr bwMode="auto">
          <a:xfrm flipH="1" flipV="1">
            <a:off x="1403648" y="3356992"/>
            <a:ext cx="504056" cy="1440160"/>
          </a:xfrm>
          <a:prstGeom prst="lin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style>
          <a:lnRef idx="2">
            <a:schemeClr val="accent4"/>
          </a:lnRef>
          <a:fillRef idx="0">
            <a:schemeClr val="accent4"/>
          </a:fillRef>
          <a:effectRef idx="1">
            <a:schemeClr val="accent4"/>
          </a:effectRef>
          <a:fontRef idx="minor">
            <a:schemeClr val="tx1"/>
          </a:fontRef>
        </p:style>
      </p:cxnSp>
      <p:cxnSp>
        <p:nvCxnSpPr>
          <p:cNvPr id="35" name="Straight Connector 34"/>
          <p:cNvCxnSpPr/>
          <p:nvPr/>
        </p:nvCxnSpPr>
        <p:spPr bwMode="auto">
          <a:xfrm flipH="1">
            <a:off x="4139952" y="3068960"/>
            <a:ext cx="576064" cy="936104"/>
          </a:xfrm>
          <a:prstGeom prst="lin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style>
          <a:lnRef idx="2">
            <a:schemeClr val="accent4"/>
          </a:lnRef>
          <a:fillRef idx="0">
            <a:schemeClr val="accent4"/>
          </a:fillRef>
          <a:effectRef idx="1">
            <a:schemeClr val="accent4"/>
          </a:effectRef>
          <a:fontRef idx="minor">
            <a:schemeClr val="tx1"/>
          </a:fontRef>
        </p:style>
      </p:cxnSp>
      <p:cxnSp>
        <p:nvCxnSpPr>
          <p:cNvPr id="37" name="Straight Connector 36"/>
          <p:cNvCxnSpPr/>
          <p:nvPr/>
        </p:nvCxnSpPr>
        <p:spPr bwMode="auto">
          <a:xfrm flipH="1" flipV="1">
            <a:off x="4716016" y="3068960"/>
            <a:ext cx="1296144" cy="1728192"/>
          </a:xfrm>
          <a:prstGeom prst="lin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style>
          <a:lnRef idx="2">
            <a:schemeClr val="accent4"/>
          </a:lnRef>
          <a:fillRef idx="0">
            <a:schemeClr val="accent4"/>
          </a:fillRef>
          <a:effectRef idx="1">
            <a:schemeClr val="accent4"/>
          </a:effectRef>
          <a:fontRef idx="minor">
            <a:schemeClr val="tx1"/>
          </a:fontRef>
        </p:style>
      </p:cxnSp>
      <p:cxnSp>
        <p:nvCxnSpPr>
          <p:cNvPr id="40" name="Straight Connector 39"/>
          <p:cNvCxnSpPr/>
          <p:nvPr/>
        </p:nvCxnSpPr>
        <p:spPr bwMode="auto">
          <a:xfrm flipH="1" flipV="1">
            <a:off x="3707904" y="5877272"/>
            <a:ext cx="504056" cy="720080"/>
          </a:xfrm>
          <a:prstGeom prst="lin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style>
          <a:lnRef idx="2">
            <a:schemeClr val="accent4"/>
          </a:lnRef>
          <a:fillRef idx="0">
            <a:schemeClr val="accent4"/>
          </a:fillRef>
          <a:effectRef idx="1">
            <a:schemeClr val="accent4"/>
          </a:effectRef>
          <a:fontRef idx="minor">
            <a:schemeClr val="tx1"/>
          </a:fontRef>
        </p:style>
      </p:cxnSp>
      <p:cxnSp>
        <p:nvCxnSpPr>
          <p:cNvPr id="41" name="Straight Connector 40"/>
          <p:cNvCxnSpPr/>
          <p:nvPr/>
        </p:nvCxnSpPr>
        <p:spPr bwMode="auto">
          <a:xfrm flipV="1">
            <a:off x="4211960" y="6237312"/>
            <a:ext cx="864096" cy="360040"/>
          </a:xfrm>
          <a:prstGeom prst="lin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style>
          <a:lnRef idx="2">
            <a:schemeClr val="accent4"/>
          </a:lnRef>
          <a:fillRef idx="0">
            <a:schemeClr val="accent4"/>
          </a:fillRef>
          <a:effectRef idx="1">
            <a:schemeClr val="accent4"/>
          </a:effectRef>
          <a:fontRef idx="minor">
            <a:schemeClr val="tx1"/>
          </a:fontRef>
        </p:style>
      </p:cxnSp>
      <p:cxnSp>
        <p:nvCxnSpPr>
          <p:cNvPr id="43" name="Straight Connector 42"/>
          <p:cNvCxnSpPr/>
          <p:nvPr/>
        </p:nvCxnSpPr>
        <p:spPr bwMode="auto">
          <a:xfrm flipV="1">
            <a:off x="4860032" y="4797152"/>
            <a:ext cx="1152128" cy="936104"/>
          </a:xfrm>
          <a:prstGeom prst="lin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style>
          <a:lnRef idx="2">
            <a:schemeClr val="accent4"/>
          </a:lnRef>
          <a:fillRef idx="0">
            <a:schemeClr val="accent4"/>
          </a:fillRef>
          <a:effectRef idx="1">
            <a:schemeClr val="accent4"/>
          </a:effectRef>
          <a:fontRef idx="minor">
            <a:schemeClr val="tx1"/>
          </a:fontRef>
        </p:style>
      </p:cxnSp>
      <p:cxnSp>
        <p:nvCxnSpPr>
          <p:cNvPr id="45" name="Straight Connector 44"/>
          <p:cNvCxnSpPr/>
          <p:nvPr/>
        </p:nvCxnSpPr>
        <p:spPr bwMode="auto">
          <a:xfrm>
            <a:off x="4572000" y="4725144"/>
            <a:ext cx="504056" cy="1512168"/>
          </a:xfrm>
          <a:prstGeom prst="lin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style>
          <a:lnRef idx="2">
            <a:schemeClr val="accent4"/>
          </a:lnRef>
          <a:fillRef idx="0">
            <a:schemeClr val="accent4"/>
          </a:fillRef>
          <a:effectRef idx="1">
            <a:schemeClr val="accent4"/>
          </a:effectRef>
          <a:fontRef idx="minor">
            <a:schemeClr val="tx1"/>
          </a:fontRef>
        </p:style>
      </p:cxnSp>
      <p:cxnSp>
        <p:nvCxnSpPr>
          <p:cNvPr id="53" name="Straight Arrow Connector 52"/>
          <p:cNvCxnSpPr/>
          <p:nvPr/>
        </p:nvCxnSpPr>
        <p:spPr bwMode="auto">
          <a:xfrm flipV="1">
            <a:off x="2483768" y="2420888"/>
            <a:ext cx="0" cy="360040"/>
          </a:xfrm>
          <a:prstGeom prst="straightConnector1">
            <a:avLst/>
          </a:prstGeom>
          <a:ln>
            <a:tailEnd type="arrow"/>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style>
          <a:lnRef idx="3">
            <a:schemeClr val="accent1"/>
          </a:lnRef>
          <a:fillRef idx="0">
            <a:schemeClr val="accent1"/>
          </a:fillRef>
          <a:effectRef idx="2">
            <a:schemeClr val="accent1"/>
          </a:effectRef>
          <a:fontRef idx="minor">
            <a:schemeClr val="tx1"/>
          </a:fontRef>
        </p:style>
      </p:cxnSp>
      <p:cxnSp>
        <p:nvCxnSpPr>
          <p:cNvPr id="55" name="Straight Arrow Connector 54"/>
          <p:cNvCxnSpPr/>
          <p:nvPr/>
        </p:nvCxnSpPr>
        <p:spPr bwMode="auto">
          <a:xfrm flipV="1">
            <a:off x="1403648" y="2996952"/>
            <a:ext cx="0" cy="360040"/>
          </a:xfrm>
          <a:prstGeom prst="straightConnector1">
            <a:avLst/>
          </a:prstGeom>
          <a:ln>
            <a:tailEnd type="arrow"/>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style>
          <a:lnRef idx="3">
            <a:schemeClr val="accent1"/>
          </a:lnRef>
          <a:fillRef idx="0">
            <a:schemeClr val="accent1"/>
          </a:fillRef>
          <a:effectRef idx="2">
            <a:schemeClr val="accent1"/>
          </a:effectRef>
          <a:fontRef idx="minor">
            <a:schemeClr val="tx1"/>
          </a:fontRef>
        </p:style>
      </p:cxnSp>
      <p:cxnSp>
        <p:nvCxnSpPr>
          <p:cNvPr id="56" name="Straight Arrow Connector 55"/>
          <p:cNvCxnSpPr/>
          <p:nvPr/>
        </p:nvCxnSpPr>
        <p:spPr bwMode="auto">
          <a:xfrm flipV="1">
            <a:off x="2051720" y="3356992"/>
            <a:ext cx="0" cy="360040"/>
          </a:xfrm>
          <a:prstGeom prst="straightConnector1">
            <a:avLst/>
          </a:prstGeom>
          <a:ln>
            <a:tailEnd type="arrow"/>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style>
          <a:lnRef idx="3">
            <a:schemeClr val="accent1"/>
          </a:lnRef>
          <a:fillRef idx="0">
            <a:schemeClr val="accent1"/>
          </a:fillRef>
          <a:effectRef idx="2">
            <a:schemeClr val="accent1"/>
          </a:effectRef>
          <a:fontRef idx="minor">
            <a:schemeClr val="tx1"/>
          </a:fontRef>
        </p:style>
      </p:cxnSp>
      <p:cxnSp>
        <p:nvCxnSpPr>
          <p:cNvPr id="57" name="Straight Arrow Connector 56"/>
          <p:cNvCxnSpPr/>
          <p:nvPr/>
        </p:nvCxnSpPr>
        <p:spPr bwMode="auto">
          <a:xfrm flipV="1">
            <a:off x="3347864" y="2780928"/>
            <a:ext cx="0" cy="360040"/>
          </a:xfrm>
          <a:prstGeom prst="straightConnector1">
            <a:avLst/>
          </a:prstGeom>
          <a:ln>
            <a:tailEnd type="arrow"/>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style>
          <a:lnRef idx="3">
            <a:schemeClr val="accent1"/>
          </a:lnRef>
          <a:fillRef idx="0">
            <a:schemeClr val="accent1"/>
          </a:fillRef>
          <a:effectRef idx="2">
            <a:schemeClr val="accent1"/>
          </a:effectRef>
          <a:fontRef idx="minor">
            <a:schemeClr val="tx1"/>
          </a:fontRef>
        </p:style>
      </p:cxnSp>
      <p:cxnSp>
        <p:nvCxnSpPr>
          <p:cNvPr id="58" name="Straight Arrow Connector 57"/>
          <p:cNvCxnSpPr/>
          <p:nvPr/>
        </p:nvCxnSpPr>
        <p:spPr bwMode="auto">
          <a:xfrm flipV="1">
            <a:off x="4716016" y="2780928"/>
            <a:ext cx="0" cy="360040"/>
          </a:xfrm>
          <a:prstGeom prst="straightConnector1">
            <a:avLst/>
          </a:prstGeom>
          <a:ln>
            <a:tailEnd type="arrow"/>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style>
          <a:lnRef idx="3">
            <a:schemeClr val="accent1"/>
          </a:lnRef>
          <a:fillRef idx="0">
            <a:schemeClr val="accent1"/>
          </a:fillRef>
          <a:effectRef idx="2">
            <a:schemeClr val="accent1"/>
          </a:effectRef>
          <a:fontRef idx="minor">
            <a:schemeClr val="tx1"/>
          </a:fontRef>
        </p:style>
      </p:cxnSp>
      <p:cxnSp>
        <p:nvCxnSpPr>
          <p:cNvPr id="61" name="Straight Arrow Connector 60"/>
          <p:cNvCxnSpPr/>
          <p:nvPr/>
        </p:nvCxnSpPr>
        <p:spPr bwMode="auto">
          <a:xfrm flipV="1">
            <a:off x="4139952" y="3645024"/>
            <a:ext cx="0" cy="360040"/>
          </a:xfrm>
          <a:prstGeom prst="straightConnector1">
            <a:avLst/>
          </a:prstGeom>
          <a:ln>
            <a:tailEnd type="arrow"/>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style>
          <a:lnRef idx="3">
            <a:schemeClr val="accent1"/>
          </a:lnRef>
          <a:fillRef idx="0">
            <a:schemeClr val="accent1"/>
          </a:fillRef>
          <a:effectRef idx="2">
            <a:schemeClr val="accent1"/>
          </a:effectRef>
          <a:fontRef idx="minor">
            <a:schemeClr val="tx1"/>
          </a:fontRef>
        </p:style>
      </p:cxnSp>
      <p:cxnSp>
        <p:nvCxnSpPr>
          <p:cNvPr id="63" name="Straight Arrow Connector 62"/>
          <p:cNvCxnSpPr/>
          <p:nvPr/>
        </p:nvCxnSpPr>
        <p:spPr bwMode="auto">
          <a:xfrm flipV="1">
            <a:off x="4644008" y="4365104"/>
            <a:ext cx="0" cy="360040"/>
          </a:xfrm>
          <a:prstGeom prst="straightConnector1">
            <a:avLst/>
          </a:prstGeom>
          <a:ln>
            <a:tailEnd type="arrow"/>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style>
          <a:lnRef idx="3">
            <a:schemeClr val="accent1"/>
          </a:lnRef>
          <a:fillRef idx="0">
            <a:schemeClr val="accent1"/>
          </a:fillRef>
          <a:effectRef idx="2">
            <a:schemeClr val="accent1"/>
          </a:effectRef>
          <a:fontRef idx="minor">
            <a:schemeClr val="tx1"/>
          </a:fontRef>
        </p:style>
      </p:cxnSp>
      <p:cxnSp>
        <p:nvCxnSpPr>
          <p:cNvPr id="64" name="Straight Arrow Connector 63"/>
          <p:cNvCxnSpPr/>
          <p:nvPr/>
        </p:nvCxnSpPr>
        <p:spPr bwMode="auto">
          <a:xfrm flipV="1">
            <a:off x="6012160" y="4437112"/>
            <a:ext cx="0" cy="360040"/>
          </a:xfrm>
          <a:prstGeom prst="straightConnector1">
            <a:avLst/>
          </a:prstGeom>
          <a:ln>
            <a:tailEnd type="arrow"/>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style>
          <a:lnRef idx="3">
            <a:schemeClr val="accent1"/>
          </a:lnRef>
          <a:fillRef idx="0">
            <a:schemeClr val="accent1"/>
          </a:fillRef>
          <a:effectRef idx="2">
            <a:schemeClr val="accent1"/>
          </a:effectRef>
          <a:fontRef idx="minor">
            <a:schemeClr val="tx1"/>
          </a:fontRef>
        </p:style>
      </p:cxnSp>
      <p:cxnSp>
        <p:nvCxnSpPr>
          <p:cNvPr id="65" name="Straight Arrow Connector 64"/>
          <p:cNvCxnSpPr/>
          <p:nvPr/>
        </p:nvCxnSpPr>
        <p:spPr bwMode="auto">
          <a:xfrm flipV="1">
            <a:off x="2771800" y="3645024"/>
            <a:ext cx="0" cy="360040"/>
          </a:xfrm>
          <a:prstGeom prst="straightConnector1">
            <a:avLst/>
          </a:prstGeom>
          <a:ln>
            <a:tailEnd type="arrow"/>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style>
          <a:lnRef idx="3">
            <a:schemeClr val="accent1"/>
          </a:lnRef>
          <a:fillRef idx="0">
            <a:schemeClr val="accent1"/>
          </a:fillRef>
          <a:effectRef idx="2">
            <a:schemeClr val="accent1"/>
          </a:effectRef>
          <a:fontRef idx="minor">
            <a:schemeClr val="tx1"/>
          </a:fontRef>
        </p:style>
      </p:cxnSp>
      <p:cxnSp>
        <p:nvCxnSpPr>
          <p:cNvPr id="66" name="Straight Arrow Connector 65"/>
          <p:cNvCxnSpPr/>
          <p:nvPr/>
        </p:nvCxnSpPr>
        <p:spPr bwMode="auto">
          <a:xfrm flipV="1">
            <a:off x="1907704" y="4437112"/>
            <a:ext cx="0" cy="360040"/>
          </a:xfrm>
          <a:prstGeom prst="straightConnector1">
            <a:avLst/>
          </a:prstGeom>
          <a:ln>
            <a:tailEnd type="arrow"/>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style>
          <a:lnRef idx="3">
            <a:schemeClr val="accent1"/>
          </a:lnRef>
          <a:fillRef idx="0">
            <a:schemeClr val="accent1"/>
          </a:fillRef>
          <a:effectRef idx="2">
            <a:schemeClr val="accent1"/>
          </a:effectRef>
          <a:fontRef idx="minor">
            <a:schemeClr val="tx1"/>
          </a:fontRef>
        </p:style>
      </p:cxnSp>
      <p:cxnSp>
        <p:nvCxnSpPr>
          <p:cNvPr id="67" name="Straight Arrow Connector 66"/>
          <p:cNvCxnSpPr/>
          <p:nvPr/>
        </p:nvCxnSpPr>
        <p:spPr bwMode="auto">
          <a:xfrm flipV="1">
            <a:off x="3275856" y="4797152"/>
            <a:ext cx="0" cy="360040"/>
          </a:xfrm>
          <a:prstGeom prst="straightConnector1">
            <a:avLst/>
          </a:prstGeom>
          <a:ln>
            <a:tailEnd type="arrow"/>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style>
          <a:lnRef idx="3">
            <a:schemeClr val="accent1"/>
          </a:lnRef>
          <a:fillRef idx="0">
            <a:schemeClr val="accent1"/>
          </a:fillRef>
          <a:effectRef idx="2">
            <a:schemeClr val="accent1"/>
          </a:effectRef>
          <a:fontRef idx="minor">
            <a:schemeClr val="tx1"/>
          </a:fontRef>
        </p:style>
      </p:cxnSp>
      <p:cxnSp>
        <p:nvCxnSpPr>
          <p:cNvPr id="68" name="Straight Arrow Connector 67"/>
          <p:cNvCxnSpPr/>
          <p:nvPr/>
        </p:nvCxnSpPr>
        <p:spPr bwMode="auto">
          <a:xfrm flipV="1">
            <a:off x="3707904" y="5445224"/>
            <a:ext cx="0" cy="360040"/>
          </a:xfrm>
          <a:prstGeom prst="straightConnector1">
            <a:avLst/>
          </a:prstGeom>
          <a:ln>
            <a:tailEnd type="arrow"/>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style>
          <a:lnRef idx="3">
            <a:schemeClr val="accent1"/>
          </a:lnRef>
          <a:fillRef idx="0">
            <a:schemeClr val="accent1"/>
          </a:fillRef>
          <a:effectRef idx="2">
            <a:schemeClr val="accent1"/>
          </a:effectRef>
          <a:fontRef idx="minor">
            <a:schemeClr val="tx1"/>
          </a:fontRef>
        </p:style>
      </p:cxnSp>
      <p:cxnSp>
        <p:nvCxnSpPr>
          <p:cNvPr id="69" name="Straight Arrow Connector 68"/>
          <p:cNvCxnSpPr/>
          <p:nvPr/>
        </p:nvCxnSpPr>
        <p:spPr bwMode="auto">
          <a:xfrm flipV="1">
            <a:off x="4211960" y="6237312"/>
            <a:ext cx="0" cy="360040"/>
          </a:xfrm>
          <a:prstGeom prst="straightConnector1">
            <a:avLst/>
          </a:prstGeom>
          <a:ln>
            <a:tailEnd type="arrow"/>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style>
          <a:lnRef idx="3">
            <a:schemeClr val="accent1"/>
          </a:lnRef>
          <a:fillRef idx="0">
            <a:schemeClr val="accent1"/>
          </a:fillRef>
          <a:effectRef idx="2">
            <a:schemeClr val="accent1"/>
          </a:effectRef>
          <a:fontRef idx="minor">
            <a:schemeClr val="tx1"/>
          </a:fontRef>
        </p:style>
      </p:cxnSp>
      <p:cxnSp>
        <p:nvCxnSpPr>
          <p:cNvPr id="70" name="Straight Arrow Connector 69"/>
          <p:cNvCxnSpPr/>
          <p:nvPr/>
        </p:nvCxnSpPr>
        <p:spPr bwMode="auto">
          <a:xfrm flipV="1">
            <a:off x="5076056" y="5877272"/>
            <a:ext cx="0" cy="360040"/>
          </a:xfrm>
          <a:prstGeom prst="straightConnector1">
            <a:avLst/>
          </a:prstGeom>
          <a:ln>
            <a:tailEnd type="arrow"/>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style>
          <a:lnRef idx="3">
            <a:schemeClr val="accent1"/>
          </a:lnRef>
          <a:fillRef idx="0">
            <a:schemeClr val="accent1"/>
          </a:fillRef>
          <a:effectRef idx="2">
            <a:schemeClr val="accent1"/>
          </a:effectRef>
          <a:fontRef idx="minor">
            <a:schemeClr val="tx1"/>
          </a:fontRef>
        </p:style>
      </p:cxnSp>
      <p:cxnSp>
        <p:nvCxnSpPr>
          <p:cNvPr id="71" name="Straight Arrow Connector 70"/>
          <p:cNvCxnSpPr/>
          <p:nvPr/>
        </p:nvCxnSpPr>
        <p:spPr bwMode="auto">
          <a:xfrm flipV="1">
            <a:off x="4860032" y="5373216"/>
            <a:ext cx="0" cy="360040"/>
          </a:xfrm>
          <a:prstGeom prst="straightConnector1">
            <a:avLst/>
          </a:prstGeom>
          <a:ln>
            <a:tailEnd type="arrow"/>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style>
          <a:lnRef idx="3">
            <a:schemeClr val="accent1"/>
          </a:lnRef>
          <a:fillRef idx="0">
            <a:schemeClr val="accent1"/>
          </a:fillRef>
          <a:effectRef idx="2">
            <a:schemeClr val="accent1"/>
          </a:effectRef>
          <a:fontRef idx="minor">
            <a:schemeClr val="tx1"/>
          </a:fontRef>
        </p:style>
      </p:cxnSp>
      <p:sp>
        <p:nvSpPr>
          <p:cNvPr id="72" name="TextBox 71"/>
          <p:cNvSpPr txBox="1"/>
          <p:nvPr/>
        </p:nvSpPr>
        <p:spPr>
          <a:xfrm>
            <a:off x="539552" y="5301208"/>
            <a:ext cx="3384376" cy="461665"/>
          </a:xfrm>
          <a:prstGeom prst="rect">
            <a:avLst/>
          </a:prstGeom>
          <a:noFill/>
        </p:spPr>
        <p:txBody>
          <a:bodyPr wrap="square" rtlCol="0">
            <a:spAutoFit/>
          </a:bodyPr>
          <a:lstStyle/>
          <a:p>
            <a:r>
              <a:rPr lang="en-GB" dirty="0" smtClean="0"/>
              <a:t>Road Network Graph</a:t>
            </a:r>
            <a:endParaRPr lang="en-GB" dirty="0"/>
          </a:p>
        </p:txBody>
      </p:sp>
      <p:sp>
        <p:nvSpPr>
          <p:cNvPr id="73" name="TextBox 72"/>
          <p:cNvSpPr txBox="1"/>
          <p:nvPr/>
        </p:nvSpPr>
        <p:spPr>
          <a:xfrm>
            <a:off x="2411760" y="1412776"/>
            <a:ext cx="3168352" cy="1200329"/>
          </a:xfrm>
          <a:prstGeom prst="rect">
            <a:avLst/>
          </a:prstGeom>
          <a:noFill/>
        </p:spPr>
        <p:txBody>
          <a:bodyPr wrap="square" rtlCol="0">
            <a:spAutoFit/>
          </a:bodyPr>
          <a:lstStyle/>
          <a:p>
            <a:pPr algn="ctr"/>
            <a:r>
              <a:rPr lang="en-GB" dirty="0" smtClean="0"/>
              <a:t>Intelligent Agents Placed at every intersection</a:t>
            </a:r>
            <a:endParaRPr lang="en-GB" dirty="0"/>
          </a:p>
        </p:txBody>
      </p:sp>
      <p:cxnSp>
        <p:nvCxnSpPr>
          <p:cNvPr id="75" name="Straight Arrow Connector 74"/>
          <p:cNvCxnSpPr/>
          <p:nvPr/>
        </p:nvCxnSpPr>
        <p:spPr bwMode="auto">
          <a:xfrm flipH="1">
            <a:off x="2627784" y="2204864"/>
            <a:ext cx="432048" cy="576064"/>
          </a:xfrm>
          <a:prstGeom prst="straightConnector1">
            <a:avLst/>
          </a:prstGeom>
          <a:ln>
            <a:tailEnd type="arrow"/>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style>
          <a:lnRef idx="2">
            <a:schemeClr val="accent2"/>
          </a:lnRef>
          <a:fillRef idx="0">
            <a:schemeClr val="accent2"/>
          </a:fillRef>
          <a:effectRef idx="1">
            <a:schemeClr val="accent2"/>
          </a:effectRef>
          <a:fontRef idx="minor">
            <a:schemeClr val="tx1"/>
          </a:fontRef>
        </p:style>
      </p:cxnSp>
      <p:cxnSp>
        <p:nvCxnSpPr>
          <p:cNvPr id="78" name="Straight Arrow Connector 77"/>
          <p:cNvCxnSpPr/>
          <p:nvPr/>
        </p:nvCxnSpPr>
        <p:spPr bwMode="auto">
          <a:xfrm flipH="1">
            <a:off x="3347864" y="2564904"/>
            <a:ext cx="144016" cy="576064"/>
          </a:xfrm>
          <a:prstGeom prst="straightConnector1">
            <a:avLst/>
          </a:prstGeom>
          <a:ln>
            <a:tailEnd type="arrow"/>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style>
          <a:lnRef idx="2">
            <a:schemeClr val="accent2"/>
          </a:lnRef>
          <a:fillRef idx="0">
            <a:schemeClr val="accent2"/>
          </a:fillRef>
          <a:effectRef idx="1">
            <a:schemeClr val="accent2"/>
          </a:effectRef>
          <a:fontRef idx="minor">
            <a:schemeClr val="tx1"/>
          </a:fontRef>
        </p:style>
      </p:cxnSp>
      <p:cxnSp>
        <p:nvCxnSpPr>
          <p:cNvPr id="80" name="Straight Arrow Connector 79"/>
          <p:cNvCxnSpPr/>
          <p:nvPr/>
        </p:nvCxnSpPr>
        <p:spPr bwMode="auto">
          <a:xfrm>
            <a:off x="4139952" y="2564904"/>
            <a:ext cx="576064" cy="576064"/>
          </a:xfrm>
          <a:prstGeom prst="straightConnector1">
            <a:avLst/>
          </a:prstGeom>
          <a:ln>
            <a:tailEnd type="arrow"/>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style>
          <a:lnRef idx="2">
            <a:schemeClr val="accent2"/>
          </a:lnRef>
          <a:fillRef idx="0">
            <a:schemeClr val="accent2"/>
          </a:fillRef>
          <a:effectRef idx="1">
            <a:schemeClr val="accent2"/>
          </a:effectRef>
          <a:fontRef idx="minor">
            <a:schemeClr val="tx1"/>
          </a:fontRef>
        </p:style>
      </p:cxnSp>
      <p:sp>
        <p:nvSpPr>
          <p:cNvPr id="82" name="Oval 81"/>
          <p:cNvSpPr/>
          <p:nvPr/>
        </p:nvSpPr>
        <p:spPr bwMode="auto">
          <a:xfrm>
            <a:off x="3203848" y="2852936"/>
            <a:ext cx="1656184" cy="432048"/>
          </a:xfrm>
          <a:prstGeom prst="ellipse">
            <a:avLst/>
          </a:prstGeom>
          <a:noFill/>
          <a:ln w="63500">
            <a:solidFill>
              <a:srgbClr val="0070C0"/>
            </a:solidFill>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Rdg Vesta" pitchFamily="2" charset="0"/>
            </a:endParaRPr>
          </a:p>
        </p:txBody>
      </p:sp>
      <p:cxnSp>
        <p:nvCxnSpPr>
          <p:cNvPr id="83" name="Straight Arrow Connector 82"/>
          <p:cNvCxnSpPr>
            <a:stCxn id="82" idx="6"/>
          </p:cNvCxnSpPr>
          <p:nvPr/>
        </p:nvCxnSpPr>
        <p:spPr bwMode="auto">
          <a:xfrm>
            <a:off x="4860032" y="3068960"/>
            <a:ext cx="1512168" cy="720080"/>
          </a:xfrm>
          <a:prstGeom prst="straightConnector1">
            <a:avLst/>
          </a:prstGeom>
          <a:ln w="63500">
            <a:solidFill>
              <a:srgbClr val="0070C0"/>
            </a:solidFill>
            <a:tailEnd type="arrow"/>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tyle>
          <a:lnRef idx="3">
            <a:schemeClr val="accent1"/>
          </a:lnRef>
          <a:fillRef idx="0">
            <a:schemeClr val="accent1"/>
          </a:fillRef>
          <a:effectRef idx="2">
            <a:schemeClr val="accent1"/>
          </a:effectRef>
          <a:fontRef idx="minor">
            <a:schemeClr val="tx1"/>
          </a:fontRef>
        </p:style>
      </p:cxnSp>
      <p:cxnSp>
        <p:nvCxnSpPr>
          <p:cNvPr id="86" name="Straight Arrow Connector 85"/>
          <p:cNvCxnSpPr/>
          <p:nvPr/>
        </p:nvCxnSpPr>
        <p:spPr bwMode="auto">
          <a:xfrm>
            <a:off x="3347864" y="3212976"/>
            <a:ext cx="3024336" cy="648072"/>
          </a:xfrm>
          <a:prstGeom prst="straightConnector1">
            <a:avLst/>
          </a:prstGeom>
          <a:ln w="63500">
            <a:solidFill>
              <a:srgbClr val="0070C0"/>
            </a:solidFill>
            <a:tailEnd type="arrow"/>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tyle>
          <a:lnRef idx="3">
            <a:schemeClr val="accent1"/>
          </a:lnRef>
          <a:fillRef idx="0">
            <a:schemeClr val="accent1"/>
          </a:fillRef>
          <a:effectRef idx="2">
            <a:schemeClr val="accent1"/>
          </a:effectRef>
          <a:fontRef idx="minor">
            <a:schemeClr val="tx1"/>
          </a:fontRef>
        </p:style>
      </p:cxnSp>
      <p:sp>
        <p:nvSpPr>
          <p:cNvPr id="99" name="Rectangle 98"/>
          <p:cNvSpPr/>
          <p:nvPr/>
        </p:nvSpPr>
        <p:spPr bwMode="auto">
          <a:xfrm>
            <a:off x="6372200" y="3789040"/>
            <a:ext cx="2304256" cy="864096"/>
          </a:xfrm>
          <a:prstGeom prst="rect">
            <a:avLst/>
          </a:prstGeom>
          <a:solidFill>
            <a:schemeClr val="tx1"/>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Rdg Vesta" pitchFamily="2" charset="0"/>
            </a:endParaRPr>
          </a:p>
        </p:txBody>
      </p:sp>
      <p:cxnSp>
        <p:nvCxnSpPr>
          <p:cNvPr id="97" name="Straight Arrow Connector 96"/>
          <p:cNvCxnSpPr/>
          <p:nvPr/>
        </p:nvCxnSpPr>
        <p:spPr bwMode="auto">
          <a:xfrm flipV="1">
            <a:off x="8676456" y="3356992"/>
            <a:ext cx="0" cy="792088"/>
          </a:xfrm>
          <a:prstGeom prst="straightConnector1">
            <a:avLst/>
          </a:prstGeom>
          <a:ln>
            <a:tailEnd type="arrow"/>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style>
          <a:lnRef idx="3">
            <a:schemeClr val="accent1"/>
          </a:lnRef>
          <a:fillRef idx="0">
            <a:schemeClr val="accent1"/>
          </a:fillRef>
          <a:effectRef idx="2">
            <a:schemeClr val="accent1"/>
          </a:effectRef>
          <a:fontRef idx="minor">
            <a:schemeClr val="tx1"/>
          </a:fontRef>
        </p:style>
      </p:cxnSp>
      <p:cxnSp>
        <p:nvCxnSpPr>
          <p:cNvPr id="96" name="Straight Arrow Connector 95"/>
          <p:cNvCxnSpPr/>
          <p:nvPr/>
        </p:nvCxnSpPr>
        <p:spPr bwMode="auto">
          <a:xfrm flipV="1">
            <a:off x="6372200" y="3356992"/>
            <a:ext cx="0" cy="720080"/>
          </a:xfrm>
          <a:prstGeom prst="straightConnector1">
            <a:avLst/>
          </a:prstGeom>
          <a:ln>
            <a:tailEnd type="arrow"/>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style>
          <a:lnRef idx="3">
            <a:schemeClr val="accent1"/>
          </a:lnRef>
          <a:fillRef idx="0">
            <a:schemeClr val="accent1"/>
          </a:fillRef>
          <a:effectRef idx="2">
            <a:schemeClr val="accent1"/>
          </a:effectRef>
          <a:fontRef idx="minor">
            <a:schemeClr val="tx1"/>
          </a:fontRef>
        </p:style>
      </p:cxnSp>
      <p:sp>
        <p:nvSpPr>
          <p:cNvPr id="104" name="Rectangle 103"/>
          <p:cNvSpPr/>
          <p:nvPr/>
        </p:nvSpPr>
        <p:spPr bwMode="auto">
          <a:xfrm>
            <a:off x="6444208" y="3933056"/>
            <a:ext cx="432048" cy="216024"/>
          </a:xfrm>
          <a:prstGeom prst="rect">
            <a:avLst/>
          </a:prstGeom>
          <a:solidFill>
            <a:srgbClr val="7EAF35"/>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Rdg Vesta" pitchFamily="2" charset="0"/>
            </a:endParaRPr>
          </a:p>
        </p:txBody>
      </p:sp>
      <p:sp>
        <p:nvSpPr>
          <p:cNvPr id="105" name="Rectangle 104"/>
          <p:cNvSpPr/>
          <p:nvPr/>
        </p:nvSpPr>
        <p:spPr bwMode="auto">
          <a:xfrm>
            <a:off x="7092280" y="3933056"/>
            <a:ext cx="432048" cy="216024"/>
          </a:xfrm>
          <a:prstGeom prst="rect">
            <a:avLst/>
          </a:prstGeom>
          <a:solidFill>
            <a:srgbClr val="7EAF35"/>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Rdg Vesta" pitchFamily="2" charset="0"/>
            </a:endParaRPr>
          </a:p>
        </p:txBody>
      </p:sp>
      <p:sp>
        <p:nvSpPr>
          <p:cNvPr id="106" name="Rectangle 105"/>
          <p:cNvSpPr/>
          <p:nvPr/>
        </p:nvSpPr>
        <p:spPr bwMode="auto">
          <a:xfrm>
            <a:off x="6876256" y="4293096"/>
            <a:ext cx="432048" cy="216024"/>
          </a:xfrm>
          <a:prstGeom prst="rect">
            <a:avLst/>
          </a:prstGeom>
          <a:solidFill>
            <a:srgbClr val="7EAF35"/>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Rdg Vesta" pitchFamily="2" charset="0"/>
            </a:endParaRPr>
          </a:p>
        </p:txBody>
      </p:sp>
      <p:sp>
        <p:nvSpPr>
          <p:cNvPr id="107" name="Rectangle 106"/>
          <p:cNvSpPr/>
          <p:nvPr/>
        </p:nvSpPr>
        <p:spPr bwMode="auto">
          <a:xfrm>
            <a:off x="7668344" y="4293096"/>
            <a:ext cx="432048" cy="216024"/>
          </a:xfrm>
          <a:prstGeom prst="rect">
            <a:avLst/>
          </a:prstGeom>
          <a:solidFill>
            <a:srgbClr val="7EAF35"/>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Rdg Vesta" pitchFamily="2" charset="0"/>
            </a:endParaRPr>
          </a:p>
        </p:txBody>
      </p:sp>
      <p:sp>
        <p:nvSpPr>
          <p:cNvPr id="108" name="Rectangle 107"/>
          <p:cNvSpPr/>
          <p:nvPr/>
        </p:nvSpPr>
        <p:spPr bwMode="auto">
          <a:xfrm>
            <a:off x="8028384" y="3933056"/>
            <a:ext cx="432048" cy="216024"/>
          </a:xfrm>
          <a:prstGeom prst="rect">
            <a:avLst/>
          </a:prstGeom>
          <a:solidFill>
            <a:srgbClr val="7EAF35"/>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Rdg Vesta" pitchFamily="2" charset="0"/>
            </a:endParaRPr>
          </a:p>
        </p:txBody>
      </p:sp>
      <p:sp>
        <p:nvSpPr>
          <p:cNvPr id="109" name="TextBox 108"/>
          <p:cNvSpPr txBox="1"/>
          <p:nvPr/>
        </p:nvSpPr>
        <p:spPr>
          <a:xfrm>
            <a:off x="6588224" y="4797152"/>
            <a:ext cx="2016224" cy="461665"/>
          </a:xfrm>
          <a:prstGeom prst="rect">
            <a:avLst/>
          </a:prstGeom>
          <a:noFill/>
        </p:spPr>
        <p:txBody>
          <a:bodyPr wrap="square" rtlCol="0">
            <a:spAutoFit/>
          </a:bodyPr>
          <a:lstStyle/>
          <a:p>
            <a:pPr algn="ctr"/>
            <a:r>
              <a:rPr lang="en-GB" dirty="0" smtClean="0"/>
              <a:t>Road</a:t>
            </a:r>
            <a:endParaRPr lang="en-GB" dirty="0"/>
          </a:p>
        </p:txBody>
      </p:sp>
      <p:sp>
        <p:nvSpPr>
          <p:cNvPr id="110" name="Oval Callout 109"/>
          <p:cNvSpPr/>
          <p:nvPr/>
        </p:nvSpPr>
        <p:spPr bwMode="auto">
          <a:xfrm>
            <a:off x="5652120" y="1340768"/>
            <a:ext cx="3168352" cy="1872208"/>
          </a:xfrm>
          <a:prstGeom prst="wedgeEllipseCallout">
            <a:avLst>
              <a:gd name="adj1" fmla="val 41736"/>
              <a:gd name="adj2" fmla="val 80659"/>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Rdg Vesta" pitchFamily="2" charset="0"/>
              </a:rPr>
              <a:t>Monitor all incoming vehicles</a:t>
            </a:r>
          </a:p>
          <a:p>
            <a:pPr marL="0" marR="0" indent="0" algn="ctr" defTabSz="914400" rtl="0" eaLnBrk="1" fontAlgn="base" latinLnBrk="0" hangingPunct="1">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chemeClr val="tx1"/>
              </a:solidFill>
              <a:effectLst/>
              <a:latin typeface="Rdg Vesta" pitchFamily="2" charset="0"/>
            </a:endParaRPr>
          </a:p>
          <a:p>
            <a:pPr lvl="0" algn="ctr"/>
            <a:r>
              <a:rPr lang="en-GB" sz="2000" dirty="0" smtClean="0"/>
              <a:t>Learn </a:t>
            </a:r>
          </a:p>
          <a:p>
            <a:pPr marL="0" marR="0" indent="0" algn="ctr" defTabSz="914400" rtl="0" eaLnBrk="1" fontAlgn="base" latinLnBrk="0" hangingPunct="1">
              <a:lnSpc>
                <a:spcPct val="100000"/>
              </a:lnSpc>
              <a:spcBef>
                <a:spcPct val="0"/>
              </a:spcBef>
              <a:spcAft>
                <a:spcPct val="0"/>
              </a:spcAft>
              <a:buClrTx/>
              <a:buSzTx/>
              <a:buFontTx/>
              <a:buNone/>
              <a:tabLst/>
            </a:pPr>
            <a:r>
              <a:rPr lang="en-GB" sz="2000" b="1" dirty="0" smtClean="0">
                <a:solidFill>
                  <a:schemeClr val="tx1"/>
                </a:solidFill>
                <a:latin typeface="Rdg Vesta" pitchFamily="2" charset="0"/>
              </a:rPr>
              <a:t>average speed </a:t>
            </a:r>
            <a:r>
              <a:rPr lang="en-GB" sz="2000" dirty="0" smtClean="0">
                <a:solidFill>
                  <a:schemeClr val="tx1"/>
                </a:solidFill>
                <a:latin typeface="Rdg Vesta" pitchFamily="2" charset="0"/>
              </a:rPr>
              <a:t>and </a:t>
            </a:r>
            <a:r>
              <a:rPr lang="en-GB" sz="2000" b="1" dirty="0" smtClean="0">
                <a:solidFill>
                  <a:schemeClr val="tx1"/>
                </a:solidFill>
                <a:latin typeface="Rdg Vesta" pitchFamily="2" charset="0"/>
              </a:rPr>
              <a:t>variation</a:t>
            </a:r>
            <a:endParaRPr kumimoji="0" lang="en-GB" sz="2000" b="1" i="0" u="none" strike="noStrike" cap="none" normalizeH="0" baseline="0" dirty="0" smtClean="0">
              <a:ln>
                <a:noFill/>
              </a:ln>
              <a:solidFill>
                <a:schemeClr val="tx1"/>
              </a:solidFill>
              <a:effectLst/>
              <a:latin typeface="Rdg Vesta" pitchFamily="2" charset="0"/>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Learning Travel Speeds </a:t>
            </a:r>
            <a:endParaRPr lang="en-GB" dirty="0"/>
          </a:p>
        </p:txBody>
      </p:sp>
      <p:sp>
        <p:nvSpPr>
          <p:cNvPr id="3" name="Content Placeholder 2"/>
          <p:cNvSpPr>
            <a:spLocks noGrp="1"/>
          </p:cNvSpPr>
          <p:nvPr>
            <p:ph idx="1"/>
          </p:nvPr>
        </p:nvSpPr>
        <p:spPr/>
        <p:txBody>
          <a:bodyPr/>
          <a:lstStyle/>
          <a:p>
            <a:pPr>
              <a:buNone/>
            </a:pPr>
            <a:r>
              <a:rPr lang="en-GB" i="1" dirty="0" smtClean="0"/>
              <a:t>Learning Primitives</a:t>
            </a:r>
          </a:p>
          <a:p>
            <a:r>
              <a:rPr lang="en-GB" dirty="0" smtClean="0"/>
              <a:t>Traffic on </a:t>
            </a:r>
            <a:r>
              <a:rPr lang="en-GB" i="1" dirty="0" smtClean="0"/>
              <a:t>similar days </a:t>
            </a:r>
            <a:r>
              <a:rPr lang="en-GB" dirty="0" smtClean="0"/>
              <a:t>would be similar</a:t>
            </a:r>
          </a:p>
          <a:p>
            <a:pPr lvl="1"/>
            <a:r>
              <a:rPr lang="en-GB" dirty="0" smtClean="0"/>
              <a:t>E.g. Traffic throughout the day on Wednesdays and Thursdays would be similar</a:t>
            </a:r>
          </a:p>
          <a:p>
            <a:endParaRPr lang="en-GB" dirty="0" smtClean="0"/>
          </a:p>
          <a:p>
            <a:r>
              <a:rPr lang="en-GB" dirty="0" smtClean="0"/>
              <a:t>Traffic would be similar in intervals of 10 minutes</a:t>
            </a:r>
          </a:p>
          <a:p>
            <a:pPr lvl="1"/>
            <a:r>
              <a:rPr lang="en-IN" dirty="0" smtClean="0"/>
              <a:t>Too small interval  = too many parameters to learn, which may hence be difficult and uncertain. </a:t>
            </a:r>
          </a:p>
          <a:p>
            <a:pPr lvl="1"/>
            <a:r>
              <a:rPr lang="en-IN" dirty="0" smtClean="0"/>
              <a:t>Too large interval  = high deviation of speeds within the time interval. </a:t>
            </a:r>
            <a:endParaRPr lang="en-GB" sz="1600" dirty="0"/>
          </a:p>
        </p:txBody>
      </p:sp>
      <p:sp>
        <p:nvSpPr>
          <p:cNvPr id="4" name="Slide Number Placeholder 3"/>
          <p:cNvSpPr>
            <a:spLocks noGrp="1"/>
          </p:cNvSpPr>
          <p:nvPr>
            <p:ph type="sldNum" sz="quarter" idx="10"/>
          </p:nvPr>
        </p:nvSpPr>
        <p:spPr/>
        <p:txBody>
          <a:bodyPr/>
          <a:lstStyle/>
          <a:p>
            <a:r>
              <a:rPr lang="en-GB" smtClean="0"/>
              <a:t>rkala.99k.org</a:t>
            </a:r>
          </a:p>
          <a:p>
            <a:endParaRPr lang="en-GB"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Learning Travel Speeds</a:t>
            </a:r>
            <a:endParaRPr lang="en-GB" dirty="0"/>
          </a:p>
        </p:txBody>
      </p:sp>
      <p:sp>
        <p:nvSpPr>
          <p:cNvPr id="3" name="Content Placeholder 2"/>
          <p:cNvSpPr>
            <a:spLocks noGrp="1"/>
          </p:cNvSpPr>
          <p:nvPr>
            <p:ph idx="1"/>
          </p:nvPr>
        </p:nvSpPr>
        <p:spPr/>
        <p:txBody>
          <a:bodyPr/>
          <a:lstStyle/>
          <a:p>
            <a:pPr marL="342900" lvl="1" indent="-342900">
              <a:spcBef>
                <a:spcPct val="20000"/>
              </a:spcBef>
              <a:buFontTx/>
              <a:buChar char="•"/>
            </a:pPr>
            <a:r>
              <a:rPr lang="en-GB" sz="2400" dirty="0" smtClean="0"/>
              <a:t>New average speed = </a:t>
            </a:r>
            <a:r>
              <a:rPr lang="en-GB" sz="2400" i="1" dirty="0" err="1" smtClean="0"/>
              <a:t>lr</a:t>
            </a:r>
            <a:r>
              <a:rPr lang="en-GB" sz="2400" dirty="0" smtClean="0"/>
              <a:t>*new observed speed + (1-</a:t>
            </a:r>
            <a:r>
              <a:rPr lang="en-GB" sz="2400" i="1" dirty="0" smtClean="0"/>
              <a:t>lr</a:t>
            </a:r>
            <a:r>
              <a:rPr lang="en-GB" sz="2400" dirty="0" smtClean="0"/>
              <a:t>)*old average speed. </a:t>
            </a:r>
          </a:p>
          <a:p>
            <a:pPr marL="342900" lvl="1" indent="-342900">
              <a:spcBef>
                <a:spcPct val="20000"/>
              </a:spcBef>
              <a:buNone/>
            </a:pPr>
            <a:r>
              <a:rPr lang="en-GB" sz="2400" dirty="0" smtClean="0"/>
              <a:t>      </a:t>
            </a:r>
            <a:r>
              <a:rPr lang="en-GB" sz="2400" i="1" dirty="0" err="1" smtClean="0"/>
              <a:t>lr</a:t>
            </a:r>
            <a:r>
              <a:rPr lang="en-GB" sz="2400" i="1" dirty="0" smtClean="0"/>
              <a:t> </a:t>
            </a:r>
            <a:r>
              <a:rPr lang="en-GB" sz="2400" dirty="0" smtClean="0"/>
              <a:t>= learning rate</a:t>
            </a:r>
          </a:p>
          <a:p>
            <a:r>
              <a:rPr lang="en-GB" dirty="0" smtClean="0"/>
              <a:t>Store all recent speeds to compute variations</a:t>
            </a:r>
          </a:p>
          <a:p>
            <a:endParaRPr lang="en-GB" dirty="0" smtClean="0"/>
          </a:p>
          <a:p>
            <a:r>
              <a:rPr lang="en-IN" dirty="0" smtClean="0"/>
              <a:t>Small </a:t>
            </a:r>
            <a:r>
              <a:rPr lang="en-IN" i="1" dirty="0" err="1" smtClean="0"/>
              <a:t>lr</a:t>
            </a:r>
            <a:r>
              <a:rPr lang="en-IN" i="1" dirty="0" smtClean="0"/>
              <a:t> </a:t>
            </a:r>
            <a:r>
              <a:rPr lang="en-IN" dirty="0" smtClean="0"/>
              <a:t>= algorithm behaves passive and does not capture any changing trend</a:t>
            </a:r>
          </a:p>
          <a:p>
            <a:r>
              <a:rPr lang="en-IN" dirty="0" smtClean="0"/>
              <a:t>High </a:t>
            </a:r>
            <a:r>
              <a:rPr lang="en-IN" i="1" dirty="0" err="1" smtClean="0"/>
              <a:t>lr</a:t>
            </a:r>
            <a:r>
              <a:rPr lang="en-IN" i="1" dirty="0" smtClean="0"/>
              <a:t> </a:t>
            </a:r>
            <a:r>
              <a:rPr lang="en-IN" dirty="0" smtClean="0"/>
              <a:t> = algorithm may treat any delay due to immediate uncertainties as a change in trend</a:t>
            </a:r>
            <a:endParaRPr lang="en-GB" dirty="0"/>
          </a:p>
        </p:txBody>
      </p:sp>
      <p:sp>
        <p:nvSpPr>
          <p:cNvPr id="4" name="Slide Number Placeholder 3"/>
          <p:cNvSpPr>
            <a:spLocks noGrp="1"/>
          </p:cNvSpPr>
          <p:nvPr>
            <p:ph type="sldNum" sz="quarter" idx="10"/>
          </p:nvPr>
        </p:nvSpPr>
        <p:spPr/>
        <p:txBody>
          <a:bodyPr/>
          <a:lstStyle/>
          <a:p>
            <a:r>
              <a:rPr lang="en-GB" smtClean="0"/>
              <a:t>rkala.99k.org</a:t>
            </a:r>
          </a:p>
          <a:p>
            <a:endParaRPr lang="en-GB"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Learning Travel Speeds </a:t>
            </a:r>
            <a:endParaRPr lang="en-GB" dirty="0"/>
          </a:p>
        </p:txBody>
      </p:sp>
      <p:graphicFrame>
        <p:nvGraphicFramePr>
          <p:cNvPr id="5" name="Content Placeholder 4"/>
          <p:cNvGraphicFramePr>
            <a:graphicFrameLocks noGrp="1"/>
          </p:cNvGraphicFramePr>
          <p:nvPr>
            <p:ph idx="1"/>
          </p:nvPr>
        </p:nvGraphicFramePr>
        <p:xfrm>
          <a:off x="323528" y="1988840"/>
          <a:ext cx="4032448" cy="34563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0"/>
          </p:nvPr>
        </p:nvSpPr>
        <p:spPr/>
        <p:txBody>
          <a:bodyPr/>
          <a:lstStyle/>
          <a:p>
            <a:r>
              <a:rPr lang="en-GB" smtClean="0"/>
              <a:t>rkala.99k.org</a:t>
            </a:r>
          </a:p>
          <a:p>
            <a:endParaRPr lang="en-GB" dirty="0"/>
          </a:p>
        </p:txBody>
      </p:sp>
      <p:graphicFrame>
        <p:nvGraphicFramePr>
          <p:cNvPr id="6" name="Diagram 5"/>
          <p:cNvGraphicFramePr/>
          <p:nvPr/>
        </p:nvGraphicFramePr>
        <p:xfrm>
          <a:off x="4355976" y="1484784"/>
          <a:ext cx="4536504" cy="195999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7" name="Diagram 6"/>
          <p:cNvGraphicFramePr/>
          <p:nvPr/>
        </p:nvGraphicFramePr>
        <p:xfrm>
          <a:off x="4427984" y="3501008"/>
          <a:ext cx="4536504" cy="1959992"/>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Learning Travel Speeds </a:t>
            </a:r>
            <a:endParaRPr lang="en-GB" dirty="0"/>
          </a:p>
        </p:txBody>
      </p:sp>
      <p:sp>
        <p:nvSpPr>
          <p:cNvPr id="3" name="Content Placeholder 2"/>
          <p:cNvSpPr>
            <a:spLocks noGrp="1"/>
          </p:cNvSpPr>
          <p:nvPr>
            <p:ph idx="1"/>
          </p:nvPr>
        </p:nvSpPr>
        <p:spPr/>
        <p:txBody>
          <a:bodyPr/>
          <a:lstStyle/>
          <a:p>
            <a:pPr algn="ctr">
              <a:buNone/>
            </a:pPr>
            <a:endParaRPr lang="en-GB" i="1" dirty="0" smtClean="0"/>
          </a:p>
          <a:p>
            <a:pPr algn="ctr">
              <a:buNone/>
            </a:pPr>
            <a:r>
              <a:rPr lang="en-GB" i="1" dirty="0" smtClean="0"/>
              <a:t>Dealing with immediate non-recurrent  traffic</a:t>
            </a:r>
            <a:endParaRPr lang="en-IN" dirty="0" smtClean="0"/>
          </a:p>
          <a:p>
            <a:endParaRPr lang="en-IN" dirty="0" smtClean="0"/>
          </a:p>
          <a:p>
            <a:r>
              <a:rPr lang="en-IN" dirty="0" smtClean="0"/>
              <a:t>Observed speed too different from current average, immediate non-recurrent traffic, pause learning</a:t>
            </a:r>
          </a:p>
          <a:p>
            <a:r>
              <a:rPr lang="en-IN" dirty="0" smtClean="0"/>
              <a:t>If same continues in the future, new trend, continue learning</a:t>
            </a:r>
          </a:p>
          <a:p>
            <a:r>
              <a:rPr lang="en-IN" dirty="0" smtClean="0"/>
              <a:t>If non-recurrent traffic is due to pre-known events, manually pause learning</a:t>
            </a:r>
            <a:endParaRPr lang="en-GB" dirty="0"/>
          </a:p>
        </p:txBody>
      </p:sp>
      <p:sp>
        <p:nvSpPr>
          <p:cNvPr id="4" name="Slide Number Placeholder 3"/>
          <p:cNvSpPr>
            <a:spLocks noGrp="1"/>
          </p:cNvSpPr>
          <p:nvPr>
            <p:ph type="sldNum" sz="quarter" idx="10"/>
          </p:nvPr>
        </p:nvSpPr>
        <p:spPr/>
        <p:txBody>
          <a:bodyPr/>
          <a:lstStyle/>
          <a:p>
            <a:r>
              <a:rPr lang="en-GB" smtClean="0"/>
              <a:t>rkala.99k.org</a:t>
            </a:r>
          </a:p>
          <a:p>
            <a:endParaRPr lang="en-GB"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Routing</a:t>
            </a:r>
            <a:endParaRPr lang="en-GB" dirty="0"/>
          </a:p>
        </p:txBody>
      </p:sp>
      <p:sp>
        <p:nvSpPr>
          <p:cNvPr id="4" name="Slide Number Placeholder 3"/>
          <p:cNvSpPr>
            <a:spLocks noGrp="1"/>
          </p:cNvSpPr>
          <p:nvPr>
            <p:ph type="sldNum" sz="quarter" idx="10"/>
          </p:nvPr>
        </p:nvSpPr>
        <p:spPr/>
        <p:txBody>
          <a:bodyPr/>
          <a:lstStyle/>
          <a:p>
            <a:r>
              <a:rPr lang="en-GB" smtClean="0"/>
              <a:t>rkala.99k.org</a:t>
            </a:r>
          </a:p>
          <a:p>
            <a:endParaRPr lang="en-GB" dirty="0"/>
          </a:p>
        </p:txBody>
      </p:sp>
      <p:graphicFrame>
        <p:nvGraphicFramePr>
          <p:cNvPr id="5" name="Diagram 4"/>
          <p:cNvGraphicFramePr/>
          <p:nvPr/>
        </p:nvGraphicFramePr>
        <p:xfrm>
          <a:off x="467544" y="1397000"/>
          <a:ext cx="8136904"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827584" y="2060848"/>
            <a:ext cx="7272808" cy="461665"/>
          </a:xfrm>
          <a:prstGeom prst="rect">
            <a:avLst/>
          </a:prstGeom>
          <a:noFill/>
        </p:spPr>
        <p:txBody>
          <a:bodyPr wrap="square" rtlCol="0">
            <a:spAutoFit/>
          </a:bodyPr>
          <a:lstStyle/>
          <a:p>
            <a:pPr algn="ctr"/>
            <a:r>
              <a:rPr lang="en-GB" b="1" dirty="0" smtClean="0"/>
              <a:t>Working methodology</a:t>
            </a:r>
            <a:endParaRPr lang="en-GB" b="1"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Routing</a:t>
            </a:r>
            <a:endParaRPr lang="en-GB" dirty="0"/>
          </a:p>
        </p:txBody>
      </p:sp>
      <p:sp>
        <p:nvSpPr>
          <p:cNvPr id="3" name="Content Placeholder 2"/>
          <p:cNvSpPr>
            <a:spLocks noGrp="1"/>
          </p:cNvSpPr>
          <p:nvPr>
            <p:ph idx="1"/>
          </p:nvPr>
        </p:nvSpPr>
        <p:spPr/>
        <p:txBody>
          <a:bodyPr/>
          <a:lstStyle/>
          <a:p>
            <a:pPr>
              <a:buNone/>
            </a:pPr>
            <a:r>
              <a:rPr lang="en-GB" sz="2800" i="1" dirty="0" smtClean="0"/>
              <a:t>Cost  function:</a:t>
            </a:r>
          </a:p>
          <a:p>
            <a:pPr algn="ctr">
              <a:buNone/>
            </a:pPr>
            <a:endParaRPr lang="en-GB" sz="2800" dirty="0" smtClean="0"/>
          </a:p>
        </p:txBody>
      </p:sp>
      <p:sp>
        <p:nvSpPr>
          <p:cNvPr id="4" name="Slide Number Placeholder 3"/>
          <p:cNvSpPr>
            <a:spLocks noGrp="1"/>
          </p:cNvSpPr>
          <p:nvPr>
            <p:ph type="sldNum" sz="quarter" idx="10"/>
          </p:nvPr>
        </p:nvSpPr>
        <p:spPr/>
        <p:txBody>
          <a:bodyPr/>
          <a:lstStyle/>
          <a:p>
            <a:r>
              <a:rPr lang="en-GB" smtClean="0"/>
              <a:t>rkala.99k.org</a:t>
            </a:r>
          </a:p>
          <a:p>
            <a:endParaRPr lang="en-GB" dirty="0"/>
          </a:p>
        </p:txBody>
      </p:sp>
      <p:graphicFrame>
        <p:nvGraphicFramePr>
          <p:cNvPr id="5" name="Diagram 4"/>
          <p:cNvGraphicFramePr/>
          <p:nvPr/>
        </p:nvGraphicFramePr>
        <p:xfrm>
          <a:off x="755576" y="2348880"/>
          <a:ext cx="7776864" cy="3240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Routing</a:t>
            </a:r>
            <a:endParaRPr lang="en-GB" dirty="0"/>
          </a:p>
        </p:txBody>
      </p:sp>
      <p:sp>
        <p:nvSpPr>
          <p:cNvPr id="4" name="Slide Number Placeholder 3"/>
          <p:cNvSpPr>
            <a:spLocks noGrp="1"/>
          </p:cNvSpPr>
          <p:nvPr>
            <p:ph type="sldNum" sz="quarter" idx="10"/>
          </p:nvPr>
        </p:nvSpPr>
        <p:spPr/>
        <p:txBody>
          <a:bodyPr/>
          <a:lstStyle/>
          <a:p>
            <a:r>
              <a:rPr lang="en-GB" smtClean="0"/>
              <a:t>rkala.99k.org</a:t>
            </a:r>
          </a:p>
          <a:p>
            <a:endParaRPr lang="en-GB" dirty="0"/>
          </a:p>
        </p:txBody>
      </p:sp>
      <p:graphicFrame>
        <p:nvGraphicFramePr>
          <p:cNvPr id="5" name="Table 4"/>
          <p:cNvGraphicFramePr>
            <a:graphicFrameLocks noGrp="1"/>
          </p:cNvGraphicFramePr>
          <p:nvPr/>
        </p:nvGraphicFramePr>
        <p:xfrm>
          <a:off x="611560" y="1628800"/>
          <a:ext cx="7992888" cy="4023360"/>
        </p:xfrm>
        <a:graphic>
          <a:graphicData uri="http://schemas.openxmlformats.org/drawingml/2006/table">
            <a:tbl>
              <a:tblPr firstRow="1" bandRow="1">
                <a:tableStyleId>{5C22544A-7EE6-4342-B048-85BDC9FD1C3A}</a:tableStyleId>
              </a:tblPr>
              <a:tblGrid>
                <a:gridCol w="730312"/>
                <a:gridCol w="1785057"/>
                <a:gridCol w="2597199"/>
                <a:gridCol w="2880320"/>
              </a:tblGrid>
              <a:tr h="370840">
                <a:tc>
                  <a:txBody>
                    <a:bodyPr/>
                    <a:lstStyle/>
                    <a:p>
                      <a:r>
                        <a:rPr lang="en-GB" dirty="0" smtClean="0"/>
                        <a:t>S. No.</a:t>
                      </a:r>
                      <a:endParaRPr lang="en-GB" dirty="0"/>
                    </a:p>
                  </a:txBody>
                  <a:tcPr/>
                </a:tc>
                <a:tc>
                  <a:txBody>
                    <a:bodyPr/>
                    <a:lstStyle/>
                    <a:p>
                      <a:pPr algn="ctr"/>
                      <a:r>
                        <a:rPr lang="en-GB" dirty="0" smtClean="0"/>
                        <a:t>Property</a:t>
                      </a:r>
                      <a:endParaRPr lang="en-GB" dirty="0"/>
                    </a:p>
                  </a:txBody>
                  <a:tcPr/>
                </a:tc>
                <a:tc>
                  <a:txBody>
                    <a:bodyPr/>
                    <a:lstStyle/>
                    <a:p>
                      <a:pPr algn="ctr"/>
                      <a:r>
                        <a:rPr lang="en-GB" dirty="0" smtClean="0"/>
                        <a:t>Normal Graph Search</a:t>
                      </a:r>
                      <a:endParaRPr lang="en-GB" dirty="0"/>
                    </a:p>
                  </a:txBody>
                  <a:tcPr/>
                </a:tc>
                <a:tc>
                  <a:txBody>
                    <a:bodyPr/>
                    <a:lstStyle/>
                    <a:p>
                      <a:pPr algn="ctr"/>
                      <a:r>
                        <a:rPr lang="en-GB" dirty="0" smtClean="0"/>
                        <a:t>Used Graph Search</a:t>
                      </a:r>
                      <a:endParaRPr lang="en-GB" dirty="0"/>
                    </a:p>
                  </a:txBody>
                  <a:tcPr/>
                </a:tc>
              </a:tr>
              <a:tr h="370840">
                <a:tc>
                  <a:txBody>
                    <a:bodyPr/>
                    <a:lstStyle/>
                    <a:p>
                      <a:r>
                        <a:rPr lang="en-GB" dirty="0" smtClean="0"/>
                        <a:t>1.</a:t>
                      </a:r>
                      <a:endParaRPr lang="en-GB" dirty="0"/>
                    </a:p>
                  </a:txBody>
                  <a:tcPr/>
                </a:tc>
                <a:tc>
                  <a:txBody>
                    <a:bodyPr/>
                    <a:lstStyle/>
                    <a:p>
                      <a:r>
                        <a:rPr lang="en-GB" dirty="0" smtClean="0"/>
                        <a:t>Cost Function </a:t>
                      </a:r>
                      <a:endParaRPr lang="en-GB" dirty="0"/>
                    </a:p>
                  </a:txBody>
                  <a:tcPr/>
                </a:tc>
                <a:tc>
                  <a:txBody>
                    <a:bodyPr/>
                    <a:lstStyle/>
                    <a:p>
                      <a:r>
                        <a:rPr lang="en-GB" dirty="0" smtClean="0"/>
                        <a:t>Distance from source (say)</a:t>
                      </a:r>
                      <a:endParaRPr lang="en-GB" dirty="0"/>
                    </a:p>
                  </a:txBody>
                  <a:tcPr/>
                </a:tc>
                <a:tc>
                  <a:txBody>
                    <a:bodyPr/>
                    <a:lstStyle/>
                    <a:p>
                      <a:r>
                        <a:rPr lang="en-GB" dirty="0" smtClean="0"/>
                        <a:t>Latest</a:t>
                      </a:r>
                      <a:r>
                        <a:rPr lang="en-GB" baseline="0" dirty="0" smtClean="0"/>
                        <a:t> time to leave to reach goal</a:t>
                      </a:r>
                      <a:endParaRPr lang="en-GB" dirty="0"/>
                    </a:p>
                  </a:txBody>
                  <a:tcPr/>
                </a:tc>
              </a:tr>
              <a:tr h="370840">
                <a:tc>
                  <a:txBody>
                    <a:bodyPr/>
                    <a:lstStyle/>
                    <a:p>
                      <a:r>
                        <a:rPr lang="en-GB" dirty="0" smtClean="0"/>
                        <a:t>2.</a:t>
                      </a:r>
                      <a:endParaRPr lang="en-GB" dirty="0"/>
                    </a:p>
                  </a:txBody>
                  <a:tcPr/>
                </a:tc>
                <a:tc>
                  <a:txBody>
                    <a:bodyPr/>
                    <a:lstStyle/>
                    <a:p>
                      <a:r>
                        <a:rPr lang="en-GB" dirty="0" smtClean="0"/>
                        <a:t>Source/ Goal</a:t>
                      </a:r>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Cost for source is known (0)</a:t>
                      </a:r>
                      <a:r>
                        <a:rPr lang="en-GB" baseline="0" dirty="0" smtClean="0"/>
                        <a:t> while goal is to be found</a:t>
                      </a:r>
                      <a:endParaRPr lang="en-GB"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Cost for goal is known (</a:t>
                      </a:r>
                      <a:r>
                        <a:rPr lang="en-GB" b="1" dirty="0" smtClean="0"/>
                        <a:t>set reaching</a:t>
                      </a:r>
                      <a:r>
                        <a:rPr lang="en-GB" b="1" baseline="0" dirty="0" smtClean="0"/>
                        <a:t> time</a:t>
                      </a:r>
                      <a:r>
                        <a:rPr lang="en-GB" dirty="0" smtClean="0"/>
                        <a:t>)</a:t>
                      </a:r>
                      <a:r>
                        <a:rPr lang="en-GB" baseline="0" dirty="0" smtClean="0"/>
                        <a:t> while source is to be found (</a:t>
                      </a:r>
                      <a:r>
                        <a:rPr lang="en-GB" b="1" baseline="0" dirty="0" smtClean="0"/>
                        <a:t>start time</a:t>
                      </a:r>
                      <a:r>
                        <a:rPr lang="en-GB" baseline="0" dirty="0" smtClean="0"/>
                        <a:t>)</a:t>
                      </a:r>
                      <a:endParaRPr lang="en-GB" dirty="0" smtClean="0"/>
                    </a:p>
                  </a:txBody>
                  <a:tcPr/>
                </a:tc>
              </a:tr>
              <a:tr h="370840">
                <a:tc>
                  <a:txBody>
                    <a:bodyPr/>
                    <a:lstStyle/>
                    <a:p>
                      <a:r>
                        <a:rPr lang="en-GB" dirty="0" smtClean="0"/>
                        <a:t>3.</a:t>
                      </a:r>
                      <a:endParaRPr lang="en-GB" dirty="0"/>
                    </a:p>
                  </a:txBody>
                  <a:tcPr/>
                </a:tc>
                <a:tc>
                  <a:txBody>
                    <a:bodyPr/>
                    <a:lstStyle/>
                    <a:p>
                      <a:r>
                        <a:rPr lang="en-GB" dirty="0" smtClean="0"/>
                        <a:t>Direction</a:t>
                      </a:r>
                      <a:endParaRPr lang="en-GB" dirty="0"/>
                    </a:p>
                  </a:txBody>
                  <a:tcPr/>
                </a:tc>
                <a:tc>
                  <a:txBody>
                    <a:bodyPr/>
                    <a:lstStyle/>
                    <a:p>
                      <a:r>
                        <a:rPr lang="en-GB" dirty="0" smtClean="0"/>
                        <a:t>From source expand till reaching goal</a:t>
                      </a:r>
                      <a:endParaRPr lang="en-GB" dirty="0"/>
                    </a:p>
                  </a:txBody>
                  <a:tcPr/>
                </a:tc>
                <a:tc>
                  <a:txBody>
                    <a:bodyPr/>
                    <a:lstStyle/>
                    <a:p>
                      <a:r>
                        <a:rPr lang="en-GB" dirty="0" smtClean="0"/>
                        <a:t>From goal expand till reaching source</a:t>
                      </a:r>
                      <a:endParaRPr lang="en-GB" dirty="0"/>
                    </a:p>
                  </a:txBody>
                  <a:tcPr/>
                </a:tc>
              </a:tr>
              <a:tr h="370840">
                <a:tc>
                  <a:txBody>
                    <a:bodyPr/>
                    <a:lstStyle/>
                    <a:p>
                      <a:r>
                        <a:rPr lang="en-GB" dirty="0" smtClean="0"/>
                        <a:t>4.</a:t>
                      </a:r>
                      <a:endParaRPr lang="en-GB" dirty="0"/>
                    </a:p>
                  </a:txBody>
                  <a:tcPr/>
                </a:tc>
                <a:tc>
                  <a:txBody>
                    <a:bodyPr/>
                    <a:lstStyle/>
                    <a:p>
                      <a:r>
                        <a:rPr lang="en-GB" dirty="0" smtClean="0"/>
                        <a:t>Output</a:t>
                      </a:r>
                      <a:endParaRPr lang="en-GB" dirty="0"/>
                    </a:p>
                  </a:txBody>
                  <a:tcPr/>
                </a:tc>
                <a:tc>
                  <a:txBody>
                    <a:bodyPr/>
                    <a:lstStyle/>
                    <a:p>
                      <a:r>
                        <a:rPr lang="en-GB" dirty="0" smtClean="0"/>
                        <a:t>Minimum </a:t>
                      </a:r>
                      <a:r>
                        <a:rPr lang="en-GB" baseline="0" dirty="0" smtClean="0"/>
                        <a:t>distance from source to goal (cost), route from source</a:t>
                      </a:r>
                      <a:endParaRPr lang="en-GB" dirty="0"/>
                    </a:p>
                  </a:txBody>
                  <a:tcPr/>
                </a:tc>
                <a:tc>
                  <a:txBody>
                    <a:bodyPr/>
                    <a:lstStyle/>
                    <a:p>
                      <a:r>
                        <a:rPr lang="en-GB" dirty="0" smtClean="0"/>
                        <a:t>Minimum </a:t>
                      </a:r>
                      <a:r>
                        <a:rPr lang="en-GB" baseline="0" dirty="0" smtClean="0"/>
                        <a:t>time from source to goal (cost), route from source, start time</a:t>
                      </a:r>
                      <a:endParaRPr lang="en-GB" dirty="0"/>
                    </a:p>
                  </a:txBody>
                  <a:tcPr/>
                </a:tc>
              </a:tr>
            </a:tbl>
          </a:graphicData>
        </a:graphic>
      </p:graphicFrame>
      <p:sp>
        <p:nvSpPr>
          <p:cNvPr id="6" name="TextBox 5"/>
          <p:cNvSpPr txBox="1"/>
          <p:nvPr/>
        </p:nvSpPr>
        <p:spPr>
          <a:xfrm>
            <a:off x="1043608" y="5949280"/>
            <a:ext cx="7416824" cy="461665"/>
          </a:xfrm>
          <a:prstGeom prst="rect">
            <a:avLst/>
          </a:prstGeom>
          <a:noFill/>
        </p:spPr>
        <p:txBody>
          <a:bodyPr wrap="square" rtlCol="0">
            <a:spAutoFit/>
          </a:bodyPr>
          <a:lstStyle/>
          <a:p>
            <a:pPr algn="ctr"/>
            <a:r>
              <a:rPr lang="en-GB" dirty="0" smtClean="0"/>
              <a:t>The search is inverted (due to S. No. (2))</a:t>
            </a:r>
            <a:endParaRPr lang="en-GB"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Routing</a:t>
            </a:r>
            <a:endParaRPr lang="en-GB" dirty="0"/>
          </a:p>
        </p:txBody>
      </p:sp>
      <p:sp>
        <p:nvSpPr>
          <p:cNvPr id="3" name="Content Placeholder 2"/>
          <p:cNvSpPr>
            <a:spLocks noGrp="1"/>
          </p:cNvSpPr>
          <p:nvPr>
            <p:ph idx="1"/>
          </p:nvPr>
        </p:nvSpPr>
        <p:spPr/>
        <p:txBody>
          <a:bodyPr/>
          <a:lstStyle/>
          <a:p>
            <a:pPr>
              <a:buNone/>
            </a:pPr>
            <a:r>
              <a:rPr lang="en-GB" sz="2800" dirty="0" smtClean="0"/>
              <a:t>Finding latest time to leave a general node (or source)</a:t>
            </a:r>
          </a:p>
          <a:p>
            <a:r>
              <a:rPr lang="en-GB" sz="2800" dirty="0" smtClean="0"/>
              <a:t>is same as maximizing start time (for source)</a:t>
            </a:r>
          </a:p>
          <a:p>
            <a:r>
              <a:rPr lang="en-GB" sz="2800" dirty="0" smtClean="0"/>
              <a:t>is same as minimizing delay in case of an early arrival</a:t>
            </a:r>
          </a:p>
          <a:p>
            <a:r>
              <a:rPr lang="en-GB" sz="2800" dirty="0" smtClean="0"/>
              <a:t>is same as minimizing travel time </a:t>
            </a:r>
          </a:p>
          <a:p>
            <a:endParaRPr lang="en-GB" sz="2800" dirty="0" smtClean="0"/>
          </a:p>
          <a:p>
            <a:r>
              <a:rPr lang="en-GB" sz="2800" dirty="0" smtClean="0"/>
              <a:t>is opposite to maximizing probability of reaching on time (the earlier, the better)</a:t>
            </a:r>
          </a:p>
          <a:p>
            <a:endParaRPr lang="en-GB" sz="2800" dirty="0" smtClean="0"/>
          </a:p>
        </p:txBody>
      </p:sp>
      <p:sp>
        <p:nvSpPr>
          <p:cNvPr id="4" name="Slide Number Placeholder 3"/>
          <p:cNvSpPr>
            <a:spLocks noGrp="1"/>
          </p:cNvSpPr>
          <p:nvPr>
            <p:ph type="sldNum" sz="quarter" idx="10"/>
          </p:nvPr>
        </p:nvSpPr>
        <p:spPr/>
        <p:txBody>
          <a:bodyPr/>
          <a:lstStyle/>
          <a:p>
            <a:r>
              <a:rPr lang="en-GB" smtClean="0"/>
              <a:t>rkala.99k.org</a:t>
            </a:r>
          </a:p>
          <a:p>
            <a:endParaRPr lang="en-GB"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Routing</a:t>
            </a:r>
            <a:endParaRPr lang="en-GB" dirty="0"/>
          </a:p>
        </p:txBody>
      </p:sp>
      <p:sp>
        <p:nvSpPr>
          <p:cNvPr id="3" name="Content Placeholder 2"/>
          <p:cNvSpPr>
            <a:spLocks noGrp="1"/>
          </p:cNvSpPr>
          <p:nvPr>
            <p:ph idx="1"/>
          </p:nvPr>
        </p:nvSpPr>
        <p:spPr/>
        <p:txBody>
          <a:bodyPr/>
          <a:lstStyle/>
          <a:p>
            <a:r>
              <a:rPr lang="en-GB" dirty="0" smtClean="0"/>
              <a:t>Travel speeds are stochastic </a:t>
            </a:r>
          </a:p>
          <a:p>
            <a:r>
              <a:rPr lang="en-GB" dirty="0" smtClean="0"/>
              <a:t>Stochastic graph search is computationally expensive </a:t>
            </a:r>
          </a:p>
          <a:p>
            <a:r>
              <a:rPr lang="en-GB" dirty="0" smtClean="0"/>
              <a:t>A deterministic cost function maintaining </a:t>
            </a:r>
            <a:r>
              <a:rPr lang="en-GB" dirty="0" err="1" smtClean="0"/>
              <a:t>tradeoff</a:t>
            </a:r>
            <a:r>
              <a:rPr lang="en-GB" dirty="0" smtClean="0"/>
              <a:t> between the contrary objectives is to be found</a:t>
            </a:r>
          </a:p>
          <a:p>
            <a:endParaRPr lang="en-GB" dirty="0" smtClean="0"/>
          </a:p>
          <a:p>
            <a:r>
              <a:rPr lang="en-GB" dirty="0" smtClean="0"/>
              <a:t>Or, a specific speed is to be chosen for every road, based on the observed data</a:t>
            </a:r>
          </a:p>
          <a:p>
            <a:endParaRPr lang="en-GB" dirty="0"/>
          </a:p>
        </p:txBody>
      </p:sp>
      <p:sp>
        <p:nvSpPr>
          <p:cNvPr id="4" name="Slide Number Placeholder 3"/>
          <p:cNvSpPr>
            <a:spLocks noGrp="1"/>
          </p:cNvSpPr>
          <p:nvPr>
            <p:ph type="sldNum" sz="quarter" idx="10"/>
          </p:nvPr>
        </p:nvSpPr>
        <p:spPr/>
        <p:txBody>
          <a:bodyPr/>
          <a:lstStyle/>
          <a:p>
            <a:r>
              <a:rPr lang="en-GB" smtClean="0"/>
              <a:t>rkala.99k.org</a:t>
            </a:r>
          </a:p>
          <a:p>
            <a:endParaRPr lang="en-GB"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Contributions</a:t>
            </a:r>
            <a:endParaRPr lang="en-GB" dirty="0"/>
          </a:p>
        </p:txBody>
      </p:sp>
      <p:sp>
        <p:nvSpPr>
          <p:cNvPr id="3" name="Content Placeholder 2"/>
          <p:cNvSpPr>
            <a:spLocks noGrp="1"/>
          </p:cNvSpPr>
          <p:nvPr>
            <p:ph idx="1"/>
          </p:nvPr>
        </p:nvSpPr>
        <p:spPr/>
        <p:txBody>
          <a:bodyPr/>
          <a:lstStyle/>
          <a:p>
            <a:pPr lvl="0"/>
            <a:r>
              <a:rPr lang="en-IN" sz="1800" i="1" dirty="0" smtClean="0"/>
              <a:t>Decentralized agents</a:t>
            </a:r>
            <a:r>
              <a:rPr lang="en-IN" sz="1800" dirty="0" smtClean="0"/>
              <a:t> at the intersections are proposed which record the traffic speeds and variations along with time. The use of centralized agents (or single agent systems) for such an approach is common, which is however not a scalable approach. The use of decentralized agents for traffic speeds is also common. Here recording an extra </a:t>
            </a:r>
            <a:r>
              <a:rPr lang="en-IN" sz="1800" i="1" dirty="0" smtClean="0"/>
              <a:t>deviation factor</a:t>
            </a:r>
            <a:r>
              <a:rPr lang="en-IN" sz="1800" dirty="0" smtClean="0"/>
              <a:t> helps in answering the user query. </a:t>
            </a:r>
            <a:endParaRPr lang="en-GB" sz="1800" dirty="0" smtClean="0"/>
          </a:p>
          <a:p>
            <a:pPr lvl="0"/>
            <a:r>
              <a:rPr lang="en-IN" sz="1800" dirty="0" smtClean="0"/>
              <a:t>A new problem of </a:t>
            </a:r>
            <a:r>
              <a:rPr lang="en-IN" sz="1800" i="1" dirty="0" smtClean="0"/>
              <a:t>start time prediction</a:t>
            </a:r>
            <a:r>
              <a:rPr lang="en-IN" sz="1800" dirty="0" smtClean="0"/>
              <a:t> is studied, where a user may adapt the algorithm based on the </a:t>
            </a:r>
            <a:r>
              <a:rPr lang="en-IN" sz="1800" i="1" dirty="0" smtClean="0"/>
              <a:t>penalty of late arrival</a:t>
            </a:r>
            <a:r>
              <a:rPr lang="en-IN" sz="1800" dirty="0" smtClean="0"/>
              <a:t>. A single factor governs the performance. Guidelines enable a user to set the parameter. </a:t>
            </a:r>
            <a:endParaRPr lang="en-GB" sz="1800" dirty="0" smtClean="0"/>
          </a:p>
          <a:p>
            <a:pPr lvl="0"/>
            <a:r>
              <a:rPr lang="en-IN" sz="1800" dirty="0" smtClean="0"/>
              <a:t>Using the existent notion of advanced driver information system, the twin problems of </a:t>
            </a:r>
            <a:r>
              <a:rPr lang="en-IN" sz="1800" i="1" dirty="0" smtClean="0"/>
              <a:t>start time prediction</a:t>
            </a:r>
            <a:r>
              <a:rPr lang="en-IN" sz="1800" dirty="0" smtClean="0"/>
              <a:t> and </a:t>
            </a:r>
            <a:r>
              <a:rPr lang="en-IN" sz="1800" i="1" dirty="0" smtClean="0"/>
              <a:t>routing</a:t>
            </a:r>
            <a:r>
              <a:rPr lang="en-IN" sz="1800" dirty="0" smtClean="0"/>
              <a:t> are solved. </a:t>
            </a:r>
            <a:endParaRPr lang="en-GB" sz="1800" dirty="0" smtClean="0"/>
          </a:p>
          <a:p>
            <a:pPr lvl="0"/>
            <a:r>
              <a:rPr lang="en-IN" sz="1800" dirty="0" smtClean="0"/>
              <a:t>A </a:t>
            </a:r>
            <a:r>
              <a:rPr lang="en-IN" sz="1800" i="1" dirty="0" smtClean="0"/>
              <a:t>graph search</a:t>
            </a:r>
            <a:r>
              <a:rPr lang="en-IN" sz="1800" dirty="0" smtClean="0"/>
              <a:t> method is proposed to compute the route and the start time for the vehicle. The algorithm attempts to select a route which is the shortest in length, has a high reliability and gives the latest starting time. </a:t>
            </a:r>
            <a:endParaRPr lang="en-GB" sz="1800" dirty="0"/>
          </a:p>
        </p:txBody>
      </p:sp>
      <p:sp>
        <p:nvSpPr>
          <p:cNvPr id="4" name="Slide Number Placeholder 3"/>
          <p:cNvSpPr>
            <a:spLocks noGrp="1"/>
          </p:cNvSpPr>
          <p:nvPr>
            <p:ph type="sldNum" sz="quarter" idx="10"/>
          </p:nvPr>
        </p:nvSpPr>
        <p:spPr/>
        <p:txBody>
          <a:bodyPr/>
          <a:lstStyle/>
          <a:p>
            <a:r>
              <a:rPr lang="en-GB" dirty="0" smtClean="0"/>
              <a:t>rkala.99k.org</a:t>
            </a:r>
          </a:p>
          <a:p>
            <a:endParaRPr lang="en-GB" dirty="0"/>
          </a:p>
        </p:txBody>
      </p:sp>
    </p:spTree>
    <p:extLst>
      <p:ext uri="{BB962C8B-B14F-4D97-AF65-F5344CB8AC3E}">
        <p14:creationId xmlns:p14="http://schemas.microsoft.com/office/powerpoint/2010/main" val="13344700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Routing</a:t>
            </a:r>
            <a:endParaRPr lang="en-GB" dirty="0"/>
          </a:p>
        </p:txBody>
      </p:sp>
      <p:sp>
        <p:nvSpPr>
          <p:cNvPr id="4" name="Slide Number Placeholder 3"/>
          <p:cNvSpPr>
            <a:spLocks noGrp="1"/>
          </p:cNvSpPr>
          <p:nvPr>
            <p:ph type="sldNum" sz="quarter" idx="10"/>
          </p:nvPr>
        </p:nvSpPr>
        <p:spPr/>
        <p:txBody>
          <a:bodyPr/>
          <a:lstStyle/>
          <a:p>
            <a:r>
              <a:rPr lang="en-GB" smtClean="0"/>
              <a:t>rkala.99k.org</a:t>
            </a:r>
          </a:p>
          <a:p>
            <a:endParaRPr lang="en-GB" dirty="0"/>
          </a:p>
        </p:txBody>
      </p:sp>
      <p:cxnSp>
        <p:nvCxnSpPr>
          <p:cNvPr id="6" name="Straight Connector 5"/>
          <p:cNvCxnSpPr/>
          <p:nvPr/>
        </p:nvCxnSpPr>
        <p:spPr bwMode="auto">
          <a:xfrm>
            <a:off x="1619672" y="5084332"/>
            <a:ext cx="5760640" cy="0"/>
          </a:xfrm>
          <a:prstGeom prst="lin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style>
          <a:lnRef idx="3">
            <a:schemeClr val="accent4"/>
          </a:lnRef>
          <a:fillRef idx="0">
            <a:schemeClr val="accent4"/>
          </a:fillRef>
          <a:effectRef idx="2">
            <a:schemeClr val="accent4"/>
          </a:effectRef>
          <a:fontRef idx="minor">
            <a:schemeClr val="tx1"/>
          </a:fontRef>
        </p:style>
      </p:cxnSp>
      <p:sp>
        <p:nvSpPr>
          <p:cNvPr id="9" name="Freeform 8"/>
          <p:cNvSpPr/>
          <p:nvPr/>
        </p:nvSpPr>
        <p:spPr bwMode="auto">
          <a:xfrm>
            <a:off x="1781747" y="2331939"/>
            <a:ext cx="2442950" cy="2809164"/>
          </a:xfrm>
          <a:custGeom>
            <a:avLst/>
            <a:gdLst>
              <a:gd name="connsiteX0" fmla="*/ 0 w 2442950"/>
              <a:gd name="connsiteY0" fmla="*/ 2754573 h 2809164"/>
              <a:gd name="connsiteX1" fmla="*/ 655093 w 2442950"/>
              <a:gd name="connsiteY1" fmla="*/ 2754573 h 2809164"/>
              <a:gd name="connsiteX2" fmla="*/ 1433015 w 2442950"/>
              <a:gd name="connsiteY2" fmla="*/ 2740925 h 2809164"/>
              <a:gd name="connsiteX3" fmla="*/ 1705970 w 2442950"/>
              <a:gd name="connsiteY3" fmla="*/ 2345140 h 2809164"/>
              <a:gd name="connsiteX4" fmla="*/ 1924335 w 2442950"/>
              <a:gd name="connsiteY4" fmla="*/ 1075898 h 2809164"/>
              <a:gd name="connsiteX5" fmla="*/ 2224585 w 2442950"/>
              <a:gd name="connsiteY5" fmla="*/ 175146 h 2809164"/>
              <a:gd name="connsiteX6" fmla="*/ 2442950 w 2442950"/>
              <a:gd name="connsiteY6" fmla="*/ 25020 h 28091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42950" h="2809164">
                <a:moveTo>
                  <a:pt x="0" y="2754573"/>
                </a:moveTo>
                <a:lnTo>
                  <a:pt x="655093" y="2754573"/>
                </a:lnTo>
                <a:cubicBezTo>
                  <a:pt x="893929" y="2752298"/>
                  <a:pt x="1257869" y="2809164"/>
                  <a:pt x="1433015" y="2740925"/>
                </a:cubicBezTo>
                <a:cubicBezTo>
                  <a:pt x="1608161" y="2672686"/>
                  <a:pt x="1624083" y="2622644"/>
                  <a:pt x="1705970" y="2345140"/>
                </a:cubicBezTo>
                <a:cubicBezTo>
                  <a:pt x="1787857" y="2067636"/>
                  <a:pt x="1837899" y="1437564"/>
                  <a:pt x="1924335" y="1075898"/>
                </a:cubicBezTo>
                <a:cubicBezTo>
                  <a:pt x="2010771" y="714232"/>
                  <a:pt x="2138149" y="350292"/>
                  <a:pt x="2224585" y="175146"/>
                </a:cubicBezTo>
                <a:cubicBezTo>
                  <a:pt x="2311021" y="0"/>
                  <a:pt x="2376985" y="12510"/>
                  <a:pt x="2442950" y="25020"/>
                </a:cubicBezTo>
              </a:path>
            </a:pathLst>
          </a:cu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style>
          <a:lnRef idx="3">
            <a:schemeClr val="accent4"/>
          </a:lnRef>
          <a:fillRef idx="0">
            <a:schemeClr val="accent4"/>
          </a:fillRef>
          <a:effectRef idx="2">
            <a:schemeClr val="accent4"/>
          </a:effectRef>
          <a:fontRef idx="minor">
            <a:schemeClr val="tx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Rdg Vesta" pitchFamily="2" charset="0"/>
            </a:endParaRPr>
          </a:p>
        </p:txBody>
      </p:sp>
      <p:sp>
        <p:nvSpPr>
          <p:cNvPr id="10" name="Freeform 9"/>
          <p:cNvSpPr/>
          <p:nvPr/>
        </p:nvSpPr>
        <p:spPr bwMode="auto">
          <a:xfrm flipH="1">
            <a:off x="4211960" y="2348028"/>
            <a:ext cx="2664296" cy="2809164"/>
          </a:xfrm>
          <a:custGeom>
            <a:avLst/>
            <a:gdLst>
              <a:gd name="connsiteX0" fmla="*/ 0 w 2442950"/>
              <a:gd name="connsiteY0" fmla="*/ 2754573 h 2809164"/>
              <a:gd name="connsiteX1" fmla="*/ 655093 w 2442950"/>
              <a:gd name="connsiteY1" fmla="*/ 2754573 h 2809164"/>
              <a:gd name="connsiteX2" fmla="*/ 1433015 w 2442950"/>
              <a:gd name="connsiteY2" fmla="*/ 2740925 h 2809164"/>
              <a:gd name="connsiteX3" fmla="*/ 1705970 w 2442950"/>
              <a:gd name="connsiteY3" fmla="*/ 2345140 h 2809164"/>
              <a:gd name="connsiteX4" fmla="*/ 1924335 w 2442950"/>
              <a:gd name="connsiteY4" fmla="*/ 1075898 h 2809164"/>
              <a:gd name="connsiteX5" fmla="*/ 2224585 w 2442950"/>
              <a:gd name="connsiteY5" fmla="*/ 175146 h 2809164"/>
              <a:gd name="connsiteX6" fmla="*/ 2442950 w 2442950"/>
              <a:gd name="connsiteY6" fmla="*/ 25020 h 28091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42950" h="2809164">
                <a:moveTo>
                  <a:pt x="0" y="2754573"/>
                </a:moveTo>
                <a:lnTo>
                  <a:pt x="655093" y="2754573"/>
                </a:lnTo>
                <a:cubicBezTo>
                  <a:pt x="893929" y="2752298"/>
                  <a:pt x="1257869" y="2809164"/>
                  <a:pt x="1433015" y="2740925"/>
                </a:cubicBezTo>
                <a:cubicBezTo>
                  <a:pt x="1608161" y="2672686"/>
                  <a:pt x="1624083" y="2622644"/>
                  <a:pt x="1705970" y="2345140"/>
                </a:cubicBezTo>
                <a:cubicBezTo>
                  <a:pt x="1787857" y="2067636"/>
                  <a:pt x="1837899" y="1437564"/>
                  <a:pt x="1924335" y="1075898"/>
                </a:cubicBezTo>
                <a:cubicBezTo>
                  <a:pt x="2010771" y="714232"/>
                  <a:pt x="2138149" y="350292"/>
                  <a:pt x="2224585" y="175146"/>
                </a:cubicBezTo>
                <a:cubicBezTo>
                  <a:pt x="2311021" y="0"/>
                  <a:pt x="2376985" y="12510"/>
                  <a:pt x="2442950" y="25020"/>
                </a:cubicBezTo>
              </a:path>
            </a:pathLst>
          </a:cu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style>
          <a:lnRef idx="3">
            <a:schemeClr val="accent4"/>
          </a:lnRef>
          <a:fillRef idx="0">
            <a:schemeClr val="accent4"/>
          </a:fillRef>
          <a:effectRef idx="2">
            <a:schemeClr val="accent4"/>
          </a:effectRef>
          <a:fontRef idx="minor">
            <a:schemeClr val="tx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Rdg Vesta" pitchFamily="2" charset="0"/>
            </a:endParaRPr>
          </a:p>
        </p:txBody>
      </p:sp>
      <p:cxnSp>
        <p:nvCxnSpPr>
          <p:cNvPr id="12" name="Straight Arrow Connector 11"/>
          <p:cNvCxnSpPr/>
          <p:nvPr/>
        </p:nvCxnSpPr>
        <p:spPr bwMode="auto">
          <a:xfrm flipV="1">
            <a:off x="1619672" y="1700808"/>
            <a:ext cx="0" cy="3384376"/>
          </a:xfrm>
          <a:prstGeom prst="straightConnector1">
            <a:avLst/>
          </a:prstGeom>
          <a:ln>
            <a:tailEnd type="arrow"/>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style>
          <a:lnRef idx="3">
            <a:schemeClr val="accent1"/>
          </a:lnRef>
          <a:fillRef idx="0">
            <a:schemeClr val="accent1"/>
          </a:fillRef>
          <a:effectRef idx="2">
            <a:schemeClr val="accent1"/>
          </a:effectRef>
          <a:fontRef idx="minor">
            <a:schemeClr val="tx1"/>
          </a:fontRef>
        </p:style>
      </p:cxnSp>
      <p:cxnSp>
        <p:nvCxnSpPr>
          <p:cNvPr id="13" name="Straight Arrow Connector 12"/>
          <p:cNvCxnSpPr/>
          <p:nvPr/>
        </p:nvCxnSpPr>
        <p:spPr bwMode="auto">
          <a:xfrm>
            <a:off x="1619672" y="5085184"/>
            <a:ext cx="6192688" cy="0"/>
          </a:xfrm>
          <a:prstGeom prst="straightConnector1">
            <a:avLst/>
          </a:prstGeom>
          <a:ln>
            <a:tailEnd type="arrow"/>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style>
          <a:lnRef idx="3">
            <a:schemeClr val="accent1"/>
          </a:lnRef>
          <a:fillRef idx="0">
            <a:schemeClr val="accent1"/>
          </a:fillRef>
          <a:effectRef idx="2">
            <a:schemeClr val="accent1"/>
          </a:effectRef>
          <a:fontRef idx="minor">
            <a:schemeClr val="tx1"/>
          </a:fontRef>
        </p:style>
      </p:cxnSp>
      <p:sp>
        <p:nvSpPr>
          <p:cNvPr id="16" name="TextBox 15"/>
          <p:cNvSpPr txBox="1"/>
          <p:nvPr/>
        </p:nvSpPr>
        <p:spPr>
          <a:xfrm rot="16200000">
            <a:off x="-273731" y="3090155"/>
            <a:ext cx="2952328" cy="461665"/>
          </a:xfrm>
          <a:prstGeom prst="rect">
            <a:avLst/>
          </a:prstGeom>
          <a:noFill/>
        </p:spPr>
        <p:txBody>
          <a:bodyPr wrap="square" rtlCol="0">
            <a:spAutoFit/>
          </a:bodyPr>
          <a:lstStyle/>
          <a:p>
            <a:r>
              <a:rPr lang="en-GB" dirty="0" smtClean="0"/>
              <a:t>Number of vehicles</a:t>
            </a:r>
            <a:endParaRPr lang="en-GB" dirty="0"/>
          </a:p>
        </p:txBody>
      </p:sp>
      <p:sp>
        <p:nvSpPr>
          <p:cNvPr id="17" name="TextBox 16"/>
          <p:cNvSpPr txBox="1"/>
          <p:nvPr/>
        </p:nvSpPr>
        <p:spPr>
          <a:xfrm>
            <a:off x="1907704" y="5301208"/>
            <a:ext cx="5184576" cy="461665"/>
          </a:xfrm>
          <a:prstGeom prst="rect">
            <a:avLst/>
          </a:prstGeom>
          <a:noFill/>
        </p:spPr>
        <p:txBody>
          <a:bodyPr wrap="square" rtlCol="0">
            <a:spAutoFit/>
          </a:bodyPr>
          <a:lstStyle/>
          <a:p>
            <a:pPr algn="ctr"/>
            <a:r>
              <a:rPr lang="en-GB" dirty="0" smtClean="0"/>
              <a:t>Observed Speeds</a:t>
            </a:r>
            <a:endParaRPr lang="en-GB" dirty="0"/>
          </a:p>
        </p:txBody>
      </p:sp>
      <p:sp>
        <p:nvSpPr>
          <p:cNvPr id="19" name="Rectangle 18"/>
          <p:cNvSpPr/>
          <p:nvPr/>
        </p:nvSpPr>
        <p:spPr bwMode="auto">
          <a:xfrm>
            <a:off x="5940152" y="2276872"/>
            <a:ext cx="2304256" cy="864096"/>
          </a:xfrm>
          <a:prstGeom prst="rect">
            <a:avLst/>
          </a:prstGeom>
          <a:solidFill>
            <a:schemeClr val="tx1"/>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Rdg Vesta" pitchFamily="2" charset="0"/>
            </a:endParaRPr>
          </a:p>
        </p:txBody>
      </p:sp>
      <p:cxnSp>
        <p:nvCxnSpPr>
          <p:cNvPr id="20" name="Straight Arrow Connector 19"/>
          <p:cNvCxnSpPr/>
          <p:nvPr/>
        </p:nvCxnSpPr>
        <p:spPr bwMode="auto">
          <a:xfrm flipV="1">
            <a:off x="8244408" y="1844824"/>
            <a:ext cx="0" cy="792088"/>
          </a:xfrm>
          <a:prstGeom prst="straightConnector1">
            <a:avLst/>
          </a:prstGeom>
          <a:ln>
            <a:tailEnd type="arrow"/>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style>
          <a:lnRef idx="3">
            <a:schemeClr val="accent1"/>
          </a:lnRef>
          <a:fillRef idx="0">
            <a:schemeClr val="accent1"/>
          </a:fillRef>
          <a:effectRef idx="2">
            <a:schemeClr val="accent1"/>
          </a:effectRef>
          <a:fontRef idx="minor">
            <a:schemeClr val="tx1"/>
          </a:fontRef>
        </p:style>
      </p:cxnSp>
      <p:cxnSp>
        <p:nvCxnSpPr>
          <p:cNvPr id="21" name="Straight Arrow Connector 20"/>
          <p:cNvCxnSpPr/>
          <p:nvPr/>
        </p:nvCxnSpPr>
        <p:spPr bwMode="auto">
          <a:xfrm flipV="1">
            <a:off x="5940152" y="1844824"/>
            <a:ext cx="0" cy="720080"/>
          </a:xfrm>
          <a:prstGeom prst="straightConnector1">
            <a:avLst/>
          </a:prstGeom>
          <a:ln>
            <a:tailEnd type="arrow"/>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style>
          <a:lnRef idx="3">
            <a:schemeClr val="accent1"/>
          </a:lnRef>
          <a:fillRef idx="0">
            <a:schemeClr val="accent1"/>
          </a:fillRef>
          <a:effectRef idx="2">
            <a:schemeClr val="accent1"/>
          </a:effectRef>
          <a:fontRef idx="minor">
            <a:schemeClr val="tx1"/>
          </a:fontRef>
        </p:style>
      </p:cxnSp>
      <p:sp>
        <p:nvSpPr>
          <p:cNvPr id="22" name="Rectangle 21"/>
          <p:cNvSpPr/>
          <p:nvPr/>
        </p:nvSpPr>
        <p:spPr bwMode="auto">
          <a:xfrm>
            <a:off x="6012160" y="2420888"/>
            <a:ext cx="432048" cy="216024"/>
          </a:xfrm>
          <a:prstGeom prst="rect">
            <a:avLst/>
          </a:prstGeom>
          <a:solidFill>
            <a:srgbClr val="7EAF35"/>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Rdg Vesta" pitchFamily="2" charset="0"/>
            </a:endParaRPr>
          </a:p>
        </p:txBody>
      </p:sp>
      <p:sp>
        <p:nvSpPr>
          <p:cNvPr id="23" name="Rectangle 22"/>
          <p:cNvSpPr/>
          <p:nvPr/>
        </p:nvSpPr>
        <p:spPr bwMode="auto">
          <a:xfrm>
            <a:off x="6660232" y="2420888"/>
            <a:ext cx="432048" cy="216024"/>
          </a:xfrm>
          <a:prstGeom prst="rect">
            <a:avLst/>
          </a:prstGeom>
          <a:solidFill>
            <a:srgbClr val="7EAF35"/>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Rdg Vesta" pitchFamily="2" charset="0"/>
            </a:endParaRPr>
          </a:p>
        </p:txBody>
      </p:sp>
      <p:sp>
        <p:nvSpPr>
          <p:cNvPr id="24" name="Rectangle 23"/>
          <p:cNvSpPr/>
          <p:nvPr/>
        </p:nvSpPr>
        <p:spPr bwMode="auto">
          <a:xfrm>
            <a:off x="6444208" y="2780928"/>
            <a:ext cx="432048" cy="216024"/>
          </a:xfrm>
          <a:prstGeom prst="rect">
            <a:avLst/>
          </a:prstGeom>
          <a:solidFill>
            <a:srgbClr val="7EAF35"/>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Rdg Vesta" pitchFamily="2" charset="0"/>
            </a:endParaRPr>
          </a:p>
        </p:txBody>
      </p:sp>
      <p:sp>
        <p:nvSpPr>
          <p:cNvPr id="25" name="Rectangle 24"/>
          <p:cNvSpPr/>
          <p:nvPr/>
        </p:nvSpPr>
        <p:spPr bwMode="auto">
          <a:xfrm>
            <a:off x="7236296" y="2780928"/>
            <a:ext cx="432048" cy="216024"/>
          </a:xfrm>
          <a:prstGeom prst="rect">
            <a:avLst/>
          </a:prstGeom>
          <a:solidFill>
            <a:srgbClr val="7EAF35"/>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Rdg Vesta" pitchFamily="2" charset="0"/>
            </a:endParaRPr>
          </a:p>
        </p:txBody>
      </p:sp>
      <p:sp>
        <p:nvSpPr>
          <p:cNvPr id="26" name="Rectangle 25"/>
          <p:cNvSpPr/>
          <p:nvPr/>
        </p:nvSpPr>
        <p:spPr bwMode="auto">
          <a:xfrm>
            <a:off x="7596336" y="2420888"/>
            <a:ext cx="432048" cy="216024"/>
          </a:xfrm>
          <a:prstGeom prst="rect">
            <a:avLst/>
          </a:prstGeom>
          <a:solidFill>
            <a:srgbClr val="7EAF35"/>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Rdg Vesta" pitchFamily="2" charset="0"/>
            </a:endParaRPr>
          </a:p>
        </p:txBody>
      </p:sp>
      <p:sp>
        <p:nvSpPr>
          <p:cNvPr id="27" name="TextBox 26"/>
          <p:cNvSpPr txBox="1"/>
          <p:nvPr/>
        </p:nvSpPr>
        <p:spPr>
          <a:xfrm>
            <a:off x="4644008" y="3212976"/>
            <a:ext cx="3096344" cy="830997"/>
          </a:xfrm>
          <a:prstGeom prst="rect">
            <a:avLst/>
          </a:prstGeom>
          <a:noFill/>
        </p:spPr>
        <p:txBody>
          <a:bodyPr wrap="square" rtlCol="0">
            <a:spAutoFit/>
          </a:bodyPr>
          <a:lstStyle/>
          <a:p>
            <a:pPr algn="ctr"/>
            <a:r>
              <a:rPr lang="en-GB" dirty="0" smtClean="0"/>
              <a:t>Observed speeds of each vehicle</a:t>
            </a:r>
            <a:endParaRPr lang="en-GB" dirty="0"/>
          </a:p>
        </p:txBody>
      </p:sp>
      <p:sp>
        <p:nvSpPr>
          <p:cNvPr id="28" name="TextBox 27"/>
          <p:cNvSpPr txBox="1"/>
          <p:nvPr/>
        </p:nvSpPr>
        <p:spPr>
          <a:xfrm>
            <a:off x="5796136" y="1268760"/>
            <a:ext cx="2592288" cy="461665"/>
          </a:xfrm>
          <a:prstGeom prst="rect">
            <a:avLst/>
          </a:prstGeom>
          <a:noFill/>
        </p:spPr>
        <p:txBody>
          <a:bodyPr wrap="square" rtlCol="0">
            <a:spAutoFit/>
          </a:bodyPr>
          <a:lstStyle/>
          <a:p>
            <a:pPr algn="ctr"/>
            <a:r>
              <a:rPr lang="en-GB" b="1" dirty="0" smtClean="0"/>
              <a:t>learning data</a:t>
            </a:r>
            <a:endParaRPr lang="en-GB" b="1" dirty="0"/>
          </a:p>
        </p:txBody>
      </p:sp>
      <p:cxnSp>
        <p:nvCxnSpPr>
          <p:cNvPr id="29" name="Straight Arrow Connector 28"/>
          <p:cNvCxnSpPr/>
          <p:nvPr/>
        </p:nvCxnSpPr>
        <p:spPr bwMode="auto">
          <a:xfrm>
            <a:off x="3059832" y="2348880"/>
            <a:ext cx="720080" cy="720080"/>
          </a:xfrm>
          <a:prstGeom prst="straightConnector1">
            <a:avLst/>
          </a:prstGeom>
          <a:ln>
            <a:tailEnd type="arrow"/>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style>
          <a:lnRef idx="3">
            <a:schemeClr val="accent1"/>
          </a:lnRef>
          <a:fillRef idx="0">
            <a:schemeClr val="accent1"/>
          </a:fillRef>
          <a:effectRef idx="2">
            <a:schemeClr val="accent1"/>
          </a:effectRef>
          <a:fontRef idx="minor">
            <a:schemeClr val="tx1"/>
          </a:fontRef>
        </p:style>
      </p:cxnSp>
      <p:sp>
        <p:nvSpPr>
          <p:cNvPr id="32" name="TextBox 31"/>
          <p:cNvSpPr txBox="1"/>
          <p:nvPr/>
        </p:nvSpPr>
        <p:spPr>
          <a:xfrm>
            <a:off x="2123728" y="1484784"/>
            <a:ext cx="3672408" cy="830997"/>
          </a:xfrm>
          <a:prstGeom prst="rect">
            <a:avLst/>
          </a:prstGeom>
          <a:noFill/>
        </p:spPr>
        <p:txBody>
          <a:bodyPr wrap="square" rtlCol="0">
            <a:spAutoFit/>
          </a:bodyPr>
          <a:lstStyle/>
          <a:p>
            <a:pPr algn="ctr"/>
            <a:r>
              <a:rPr lang="en-GB" dirty="0" smtClean="0"/>
              <a:t>Assumed distribution the from learnt data</a:t>
            </a:r>
            <a:endParaRPr lang="en-GB" dirty="0"/>
          </a:p>
        </p:txBody>
      </p:sp>
      <p:cxnSp>
        <p:nvCxnSpPr>
          <p:cNvPr id="34" name="Straight Arrow Connector 33"/>
          <p:cNvCxnSpPr/>
          <p:nvPr/>
        </p:nvCxnSpPr>
        <p:spPr bwMode="auto">
          <a:xfrm flipH="1">
            <a:off x="3563888" y="2564904"/>
            <a:ext cx="2592288" cy="2520280"/>
          </a:xfrm>
          <a:prstGeom prst="straightConnector1">
            <a:avLst/>
          </a:prstGeom>
          <a:ln>
            <a:prstDash val="dash"/>
            <a:tailEnd type="arrow"/>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style>
          <a:lnRef idx="2">
            <a:schemeClr val="accent2"/>
          </a:lnRef>
          <a:fillRef idx="0">
            <a:schemeClr val="accent2"/>
          </a:fillRef>
          <a:effectRef idx="1">
            <a:schemeClr val="accent2"/>
          </a:effectRef>
          <a:fontRef idx="minor">
            <a:schemeClr val="tx1"/>
          </a:fontRef>
        </p:style>
      </p:cxnSp>
      <p:cxnSp>
        <p:nvCxnSpPr>
          <p:cNvPr id="37" name="Straight Arrow Connector 36"/>
          <p:cNvCxnSpPr/>
          <p:nvPr/>
        </p:nvCxnSpPr>
        <p:spPr bwMode="auto">
          <a:xfrm flipH="1">
            <a:off x="4788024" y="2924944"/>
            <a:ext cx="1800200" cy="2160240"/>
          </a:xfrm>
          <a:prstGeom prst="straightConnector1">
            <a:avLst/>
          </a:prstGeom>
          <a:ln>
            <a:prstDash val="dash"/>
            <a:tailEnd type="arrow"/>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style>
          <a:lnRef idx="2">
            <a:schemeClr val="accent2"/>
          </a:lnRef>
          <a:fillRef idx="0">
            <a:schemeClr val="accent2"/>
          </a:fillRef>
          <a:effectRef idx="1">
            <a:schemeClr val="accent2"/>
          </a:effectRef>
          <a:fontRef idx="minor">
            <a:schemeClr val="tx1"/>
          </a:fontRef>
        </p:style>
      </p:cxnSp>
      <p:cxnSp>
        <p:nvCxnSpPr>
          <p:cNvPr id="39" name="Straight Arrow Connector 38"/>
          <p:cNvCxnSpPr/>
          <p:nvPr/>
        </p:nvCxnSpPr>
        <p:spPr bwMode="auto">
          <a:xfrm flipH="1">
            <a:off x="3923928" y="2564904"/>
            <a:ext cx="2952328" cy="2520280"/>
          </a:xfrm>
          <a:prstGeom prst="straightConnector1">
            <a:avLst/>
          </a:prstGeom>
          <a:ln>
            <a:prstDash val="dash"/>
            <a:tailEnd type="arrow"/>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style>
          <a:lnRef idx="2">
            <a:schemeClr val="accent2"/>
          </a:lnRef>
          <a:fillRef idx="0">
            <a:schemeClr val="accent2"/>
          </a:fillRef>
          <a:effectRef idx="1">
            <a:schemeClr val="accent2"/>
          </a:effectRef>
          <a:fontRef idx="minor">
            <a:schemeClr val="tx1"/>
          </a:fontRef>
        </p:style>
      </p:cxnSp>
      <p:cxnSp>
        <p:nvCxnSpPr>
          <p:cNvPr id="41" name="Straight Arrow Connector 40"/>
          <p:cNvCxnSpPr/>
          <p:nvPr/>
        </p:nvCxnSpPr>
        <p:spPr bwMode="auto">
          <a:xfrm flipH="1">
            <a:off x="4355976" y="2924944"/>
            <a:ext cx="3096344" cy="2160240"/>
          </a:xfrm>
          <a:prstGeom prst="straightConnector1">
            <a:avLst/>
          </a:prstGeom>
          <a:ln>
            <a:prstDash val="dash"/>
            <a:tailEnd type="arrow"/>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style>
          <a:lnRef idx="2">
            <a:schemeClr val="accent2"/>
          </a:lnRef>
          <a:fillRef idx="0">
            <a:schemeClr val="accent2"/>
          </a:fillRef>
          <a:effectRef idx="1">
            <a:schemeClr val="accent2"/>
          </a:effectRef>
          <a:fontRef idx="minor">
            <a:schemeClr val="tx1"/>
          </a:fontRef>
        </p:style>
      </p:cxnSp>
      <p:cxnSp>
        <p:nvCxnSpPr>
          <p:cNvPr id="43" name="Straight Arrow Connector 42"/>
          <p:cNvCxnSpPr/>
          <p:nvPr/>
        </p:nvCxnSpPr>
        <p:spPr bwMode="auto">
          <a:xfrm flipH="1">
            <a:off x="4211960" y="2492896"/>
            <a:ext cx="3600400" cy="2592288"/>
          </a:xfrm>
          <a:prstGeom prst="straightConnector1">
            <a:avLst/>
          </a:prstGeom>
          <a:ln>
            <a:prstDash val="dash"/>
            <a:tailEnd type="arrow"/>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style>
          <a:lnRef idx="2">
            <a:schemeClr val="accent2"/>
          </a:lnRef>
          <a:fillRef idx="0">
            <a:schemeClr val="accent2"/>
          </a:fillRef>
          <a:effectRef idx="1">
            <a:schemeClr val="accent2"/>
          </a:effectRef>
          <a:fontRef idx="minor">
            <a:schemeClr val="tx1"/>
          </a:fontRef>
        </p:style>
      </p:cxnSp>
      <p:sp>
        <p:nvSpPr>
          <p:cNvPr id="46" name="TextBox 45"/>
          <p:cNvSpPr txBox="1"/>
          <p:nvPr/>
        </p:nvSpPr>
        <p:spPr>
          <a:xfrm>
            <a:off x="323528" y="5991671"/>
            <a:ext cx="8424936" cy="461665"/>
          </a:xfrm>
          <a:prstGeom prst="rect">
            <a:avLst/>
          </a:prstGeom>
          <a:noFill/>
        </p:spPr>
        <p:txBody>
          <a:bodyPr wrap="square" rtlCol="0">
            <a:spAutoFit/>
          </a:bodyPr>
          <a:lstStyle/>
          <a:p>
            <a:pPr algn="ctr"/>
            <a:r>
              <a:rPr lang="en-GB" b="1" dirty="0" smtClean="0"/>
              <a:t>Choose a speed to compute the cost function, for every road </a:t>
            </a:r>
            <a:endParaRPr lang="en-GB" b="1"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Routing</a:t>
            </a:r>
            <a:endParaRPr lang="en-GB" dirty="0"/>
          </a:p>
        </p:txBody>
      </p:sp>
      <p:sp>
        <p:nvSpPr>
          <p:cNvPr id="4" name="Slide Number Placeholder 3"/>
          <p:cNvSpPr>
            <a:spLocks noGrp="1"/>
          </p:cNvSpPr>
          <p:nvPr>
            <p:ph type="sldNum" sz="quarter" idx="10"/>
          </p:nvPr>
        </p:nvSpPr>
        <p:spPr/>
        <p:txBody>
          <a:bodyPr/>
          <a:lstStyle/>
          <a:p>
            <a:r>
              <a:rPr lang="en-GB" smtClean="0"/>
              <a:t>rkala.99k.org</a:t>
            </a:r>
          </a:p>
          <a:p>
            <a:endParaRPr lang="en-GB" dirty="0"/>
          </a:p>
        </p:txBody>
      </p:sp>
      <p:cxnSp>
        <p:nvCxnSpPr>
          <p:cNvPr id="6" name="Straight Connector 5"/>
          <p:cNvCxnSpPr/>
          <p:nvPr/>
        </p:nvCxnSpPr>
        <p:spPr bwMode="auto">
          <a:xfrm>
            <a:off x="755576" y="5270739"/>
            <a:ext cx="5760640" cy="0"/>
          </a:xfrm>
          <a:prstGeom prst="lin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style>
          <a:lnRef idx="3">
            <a:schemeClr val="accent4"/>
          </a:lnRef>
          <a:fillRef idx="0">
            <a:schemeClr val="accent4"/>
          </a:fillRef>
          <a:effectRef idx="2">
            <a:schemeClr val="accent4"/>
          </a:effectRef>
          <a:fontRef idx="minor">
            <a:schemeClr val="tx1"/>
          </a:fontRef>
        </p:style>
      </p:cxnSp>
      <p:sp>
        <p:nvSpPr>
          <p:cNvPr id="9" name="Freeform 8"/>
          <p:cNvSpPr/>
          <p:nvPr/>
        </p:nvSpPr>
        <p:spPr bwMode="auto">
          <a:xfrm>
            <a:off x="917651" y="2518346"/>
            <a:ext cx="2442950" cy="2809164"/>
          </a:xfrm>
          <a:custGeom>
            <a:avLst/>
            <a:gdLst>
              <a:gd name="connsiteX0" fmla="*/ 0 w 2442950"/>
              <a:gd name="connsiteY0" fmla="*/ 2754573 h 2809164"/>
              <a:gd name="connsiteX1" fmla="*/ 655093 w 2442950"/>
              <a:gd name="connsiteY1" fmla="*/ 2754573 h 2809164"/>
              <a:gd name="connsiteX2" fmla="*/ 1433015 w 2442950"/>
              <a:gd name="connsiteY2" fmla="*/ 2740925 h 2809164"/>
              <a:gd name="connsiteX3" fmla="*/ 1705970 w 2442950"/>
              <a:gd name="connsiteY3" fmla="*/ 2345140 h 2809164"/>
              <a:gd name="connsiteX4" fmla="*/ 1924335 w 2442950"/>
              <a:gd name="connsiteY4" fmla="*/ 1075898 h 2809164"/>
              <a:gd name="connsiteX5" fmla="*/ 2224585 w 2442950"/>
              <a:gd name="connsiteY5" fmla="*/ 175146 h 2809164"/>
              <a:gd name="connsiteX6" fmla="*/ 2442950 w 2442950"/>
              <a:gd name="connsiteY6" fmla="*/ 25020 h 28091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42950" h="2809164">
                <a:moveTo>
                  <a:pt x="0" y="2754573"/>
                </a:moveTo>
                <a:lnTo>
                  <a:pt x="655093" y="2754573"/>
                </a:lnTo>
                <a:cubicBezTo>
                  <a:pt x="893929" y="2752298"/>
                  <a:pt x="1257869" y="2809164"/>
                  <a:pt x="1433015" y="2740925"/>
                </a:cubicBezTo>
                <a:cubicBezTo>
                  <a:pt x="1608161" y="2672686"/>
                  <a:pt x="1624083" y="2622644"/>
                  <a:pt x="1705970" y="2345140"/>
                </a:cubicBezTo>
                <a:cubicBezTo>
                  <a:pt x="1787857" y="2067636"/>
                  <a:pt x="1837899" y="1437564"/>
                  <a:pt x="1924335" y="1075898"/>
                </a:cubicBezTo>
                <a:cubicBezTo>
                  <a:pt x="2010771" y="714232"/>
                  <a:pt x="2138149" y="350292"/>
                  <a:pt x="2224585" y="175146"/>
                </a:cubicBezTo>
                <a:cubicBezTo>
                  <a:pt x="2311021" y="0"/>
                  <a:pt x="2376985" y="12510"/>
                  <a:pt x="2442950" y="25020"/>
                </a:cubicBezTo>
              </a:path>
            </a:pathLst>
          </a:cu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style>
          <a:lnRef idx="3">
            <a:schemeClr val="accent4"/>
          </a:lnRef>
          <a:fillRef idx="0">
            <a:schemeClr val="accent4"/>
          </a:fillRef>
          <a:effectRef idx="2">
            <a:schemeClr val="accent4"/>
          </a:effectRef>
          <a:fontRef idx="minor">
            <a:schemeClr val="tx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Rdg Vesta" pitchFamily="2" charset="0"/>
            </a:endParaRPr>
          </a:p>
        </p:txBody>
      </p:sp>
      <p:sp>
        <p:nvSpPr>
          <p:cNvPr id="10" name="Freeform 9"/>
          <p:cNvSpPr/>
          <p:nvPr/>
        </p:nvSpPr>
        <p:spPr bwMode="auto">
          <a:xfrm flipH="1">
            <a:off x="3347864" y="2534435"/>
            <a:ext cx="2664296" cy="2809164"/>
          </a:xfrm>
          <a:custGeom>
            <a:avLst/>
            <a:gdLst>
              <a:gd name="connsiteX0" fmla="*/ 0 w 2442950"/>
              <a:gd name="connsiteY0" fmla="*/ 2754573 h 2809164"/>
              <a:gd name="connsiteX1" fmla="*/ 655093 w 2442950"/>
              <a:gd name="connsiteY1" fmla="*/ 2754573 h 2809164"/>
              <a:gd name="connsiteX2" fmla="*/ 1433015 w 2442950"/>
              <a:gd name="connsiteY2" fmla="*/ 2740925 h 2809164"/>
              <a:gd name="connsiteX3" fmla="*/ 1705970 w 2442950"/>
              <a:gd name="connsiteY3" fmla="*/ 2345140 h 2809164"/>
              <a:gd name="connsiteX4" fmla="*/ 1924335 w 2442950"/>
              <a:gd name="connsiteY4" fmla="*/ 1075898 h 2809164"/>
              <a:gd name="connsiteX5" fmla="*/ 2224585 w 2442950"/>
              <a:gd name="connsiteY5" fmla="*/ 175146 h 2809164"/>
              <a:gd name="connsiteX6" fmla="*/ 2442950 w 2442950"/>
              <a:gd name="connsiteY6" fmla="*/ 25020 h 28091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42950" h="2809164">
                <a:moveTo>
                  <a:pt x="0" y="2754573"/>
                </a:moveTo>
                <a:lnTo>
                  <a:pt x="655093" y="2754573"/>
                </a:lnTo>
                <a:cubicBezTo>
                  <a:pt x="893929" y="2752298"/>
                  <a:pt x="1257869" y="2809164"/>
                  <a:pt x="1433015" y="2740925"/>
                </a:cubicBezTo>
                <a:cubicBezTo>
                  <a:pt x="1608161" y="2672686"/>
                  <a:pt x="1624083" y="2622644"/>
                  <a:pt x="1705970" y="2345140"/>
                </a:cubicBezTo>
                <a:cubicBezTo>
                  <a:pt x="1787857" y="2067636"/>
                  <a:pt x="1837899" y="1437564"/>
                  <a:pt x="1924335" y="1075898"/>
                </a:cubicBezTo>
                <a:cubicBezTo>
                  <a:pt x="2010771" y="714232"/>
                  <a:pt x="2138149" y="350292"/>
                  <a:pt x="2224585" y="175146"/>
                </a:cubicBezTo>
                <a:cubicBezTo>
                  <a:pt x="2311021" y="0"/>
                  <a:pt x="2376985" y="12510"/>
                  <a:pt x="2442950" y="25020"/>
                </a:cubicBezTo>
              </a:path>
            </a:pathLst>
          </a:cu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style>
          <a:lnRef idx="3">
            <a:schemeClr val="accent4"/>
          </a:lnRef>
          <a:fillRef idx="0">
            <a:schemeClr val="accent4"/>
          </a:fillRef>
          <a:effectRef idx="2">
            <a:schemeClr val="accent4"/>
          </a:effectRef>
          <a:fontRef idx="minor">
            <a:schemeClr val="tx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Rdg Vesta" pitchFamily="2" charset="0"/>
            </a:endParaRPr>
          </a:p>
        </p:txBody>
      </p:sp>
      <p:cxnSp>
        <p:nvCxnSpPr>
          <p:cNvPr id="12" name="Straight Arrow Connector 11"/>
          <p:cNvCxnSpPr/>
          <p:nvPr/>
        </p:nvCxnSpPr>
        <p:spPr bwMode="auto">
          <a:xfrm flipV="1">
            <a:off x="755576" y="1887215"/>
            <a:ext cx="0" cy="3384376"/>
          </a:xfrm>
          <a:prstGeom prst="straightConnector1">
            <a:avLst/>
          </a:prstGeom>
          <a:ln>
            <a:tailEnd type="arrow"/>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style>
          <a:lnRef idx="3">
            <a:schemeClr val="accent1"/>
          </a:lnRef>
          <a:fillRef idx="0">
            <a:schemeClr val="accent1"/>
          </a:fillRef>
          <a:effectRef idx="2">
            <a:schemeClr val="accent1"/>
          </a:effectRef>
          <a:fontRef idx="minor">
            <a:schemeClr val="tx1"/>
          </a:fontRef>
        </p:style>
      </p:cxnSp>
      <p:cxnSp>
        <p:nvCxnSpPr>
          <p:cNvPr id="13" name="Straight Arrow Connector 12"/>
          <p:cNvCxnSpPr/>
          <p:nvPr/>
        </p:nvCxnSpPr>
        <p:spPr bwMode="auto">
          <a:xfrm>
            <a:off x="755576" y="5271591"/>
            <a:ext cx="6192688" cy="0"/>
          </a:xfrm>
          <a:prstGeom prst="straightConnector1">
            <a:avLst/>
          </a:prstGeom>
          <a:ln>
            <a:tailEnd type="arrow"/>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style>
          <a:lnRef idx="3">
            <a:schemeClr val="accent1"/>
          </a:lnRef>
          <a:fillRef idx="0">
            <a:schemeClr val="accent1"/>
          </a:fillRef>
          <a:effectRef idx="2">
            <a:schemeClr val="accent1"/>
          </a:effectRef>
          <a:fontRef idx="minor">
            <a:schemeClr val="tx1"/>
          </a:fontRef>
        </p:style>
      </p:cxnSp>
      <p:sp>
        <p:nvSpPr>
          <p:cNvPr id="16" name="TextBox 15"/>
          <p:cNvSpPr txBox="1"/>
          <p:nvPr/>
        </p:nvSpPr>
        <p:spPr>
          <a:xfrm rot="16200000">
            <a:off x="-1137827" y="3276562"/>
            <a:ext cx="2952328" cy="461665"/>
          </a:xfrm>
          <a:prstGeom prst="rect">
            <a:avLst/>
          </a:prstGeom>
          <a:noFill/>
        </p:spPr>
        <p:txBody>
          <a:bodyPr wrap="square" rtlCol="0">
            <a:spAutoFit/>
          </a:bodyPr>
          <a:lstStyle/>
          <a:p>
            <a:r>
              <a:rPr lang="en-GB" dirty="0" smtClean="0"/>
              <a:t>Number of vehicles</a:t>
            </a:r>
            <a:endParaRPr lang="en-GB" dirty="0"/>
          </a:p>
        </p:txBody>
      </p:sp>
      <p:sp>
        <p:nvSpPr>
          <p:cNvPr id="17" name="TextBox 16"/>
          <p:cNvSpPr txBox="1"/>
          <p:nvPr/>
        </p:nvSpPr>
        <p:spPr>
          <a:xfrm>
            <a:off x="1043608" y="5487615"/>
            <a:ext cx="5184576" cy="461665"/>
          </a:xfrm>
          <a:prstGeom prst="rect">
            <a:avLst/>
          </a:prstGeom>
          <a:noFill/>
        </p:spPr>
        <p:txBody>
          <a:bodyPr wrap="square" rtlCol="0">
            <a:spAutoFit/>
          </a:bodyPr>
          <a:lstStyle/>
          <a:p>
            <a:pPr algn="ctr"/>
            <a:r>
              <a:rPr lang="en-GB" dirty="0" smtClean="0"/>
              <a:t>Observed Speeds</a:t>
            </a:r>
            <a:endParaRPr lang="en-GB" dirty="0"/>
          </a:p>
        </p:txBody>
      </p:sp>
      <p:sp>
        <p:nvSpPr>
          <p:cNvPr id="46" name="TextBox 45"/>
          <p:cNvSpPr txBox="1"/>
          <p:nvPr/>
        </p:nvSpPr>
        <p:spPr>
          <a:xfrm>
            <a:off x="323528" y="5991671"/>
            <a:ext cx="8424936" cy="461665"/>
          </a:xfrm>
          <a:prstGeom prst="rect">
            <a:avLst/>
          </a:prstGeom>
          <a:noFill/>
        </p:spPr>
        <p:txBody>
          <a:bodyPr wrap="square" rtlCol="0">
            <a:spAutoFit/>
          </a:bodyPr>
          <a:lstStyle/>
          <a:p>
            <a:pPr algn="ctr"/>
            <a:r>
              <a:rPr lang="en-GB" b="1" dirty="0" smtClean="0"/>
              <a:t>Choose a speed to compute the cost function, for every road </a:t>
            </a:r>
            <a:endParaRPr lang="en-GB" b="1" dirty="0"/>
          </a:p>
        </p:txBody>
      </p:sp>
      <p:cxnSp>
        <p:nvCxnSpPr>
          <p:cNvPr id="31" name="Straight Arrow Connector 30"/>
          <p:cNvCxnSpPr/>
          <p:nvPr/>
        </p:nvCxnSpPr>
        <p:spPr bwMode="auto">
          <a:xfrm>
            <a:off x="2195736" y="2895327"/>
            <a:ext cx="0" cy="2448272"/>
          </a:xfrm>
          <a:prstGeom prst="straightConnector1">
            <a:avLst/>
          </a:prstGeom>
          <a:ln>
            <a:tailEnd type="arrow"/>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style>
          <a:lnRef idx="3">
            <a:schemeClr val="accent2"/>
          </a:lnRef>
          <a:fillRef idx="0">
            <a:schemeClr val="accent2"/>
          </a:fillRef>
          <a:effectRef idx="2">
            <a:schemeClr val="accent2"/>
          </a:effectRef>
          <a:fontRef idx="minor">
            <a:schemeClr val="tx1"/>
          </a:fontRef>
        </p:style>
      </p:cxnSp>
      <p:cxnSp>
        <p:nvCxnSpPr>
          <p:cNvPr id="38" name="Straight Arrow Connector 37"/>
          <p:cNvCxnSpPr/>
          <p:nvPr/>
        </p:nvCxnSpPr>
        <p:spPr bwMode="auto">
          <a:xfrm>
            <a:off x="3419872" y="3687415"/>
            <a:ext cx="0" cy="1656184"/>
          </a:xfrm>
          <a:prstGeom prst="straightConnector1">
            <a:avLst/>
          </a:prstGeom>
          <a:ln>
            <a:tailEnd type="arrow"/>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style>
          <a:lnRef idx="3">
            <a:schemeClr val="accent2"/>
          </a:lnRef>
          <a:fillRef idx="0">
            <a:schemeClr val="accent2"/>
          </a:fillRef>
          <a:effectRef idx="2">
            <a:schemeClr val="accent2"/>
          </a:effectRef>
          <a:fontRef idx="minor">
            <a:schemeClr val="tx1"/>
          </a:fontRef>
        </p:style>
      </p:cxnSp>
      <p:cxnSp>
        <p:nvCxnSpPr>
          <p:cNvPr id="40" name="Straight Arrow Connector 39"/>
          <p:cNvCxnSpPr/>
          <p:nvPr/>
        </p:nvCxnSpPr>
        <p:spPr bwMode="auto">
          <a:xfrm>
            <a:off x="4427984" y="4479503"/>
            <a:ext cx="0" cy="792088"/>
          </a:xfrm>
          <a:prstGeom prst="straightConnector1">
            <a:avLst/>
          </a:prstGeom>
          <a:ln>
            <a:tailEnd type="arrow"/>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style>
          <a:lnRef idx="3">
            <a:schemeClr val="accent2"/>
          </a:lnRef>
          <a:fillRef idx="0">
            <a:schemeClr val="accent2"/>
          </a:fillRef>
          <a:effectRef idx="2">
            <a:schemeClr val="accent2"/>
          </a:effectRef>
          <a:fontRef idx="minor">
            <a:schemeClr val="tx1"/>
          </a:fontRef>
        </p:style>
      </p:cxnSp>
      <p:cxnSp>
        <p:nvCxnSpPr>
          <p:cNvPr id="42" name="Straight Arrow Connector 41"/>
          <p:cNvCxnSpPr/>
          <p:nvPr/>
        </p:nvCxnSpPr>
        <p:spPr bwMode="auto">
          <a:xfrm>
            <a:off x="3923928" y="4119463"/>
            <a:ext cx="0" cy="1152128"/>
          </a:xfrm>
          <a:prstGeom prst="straightConnector1">
            <a:avLst/>
          </a:prstGeom>
          <a:ln>
            <a:tailEnd type="arrow"/>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style>
          <a:lnRef idx="3">
            <a:schemeClr val="accent2"/>
          </a:lnRef>
          <a:fillRef idx="0">
            <a:schemeClr val="accent2"/>
          </a:fillRef>
          <a:effectRef idx="2">
            <a:schemeClr val="accent2"/>
          </a:effectRef>
          <a:fontRef idx="minor">
            <a:schemeClr val="tx1"/>
          </a:fontRef>
        </p:style>
      </p:cxnSp>
      <p:cxnSp>
        <p:nvCxnSpPr>
          <p:cNvPr id="44" name="Straight Arrow Connector 43"/>
          <p:cNvCxnSpPr/>
          <p:nvPr/>
        </p:nvCxnSpPr>
        <p:spPr bwMode="auto">
          <a:xfrm>
            <a:off x="2843808" y="3327375"/>
            <a:ext cx="0" cy="1944216"/>
          </a:xfrm>
          <a:prstGeom prst="straightConnector1">
            <a:avLst/>
          </a:prstGeom>
          <a:ln>
            <a:tailEnd type="arrow"/>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style>
          <a:lnRef idx="3">
            <a:schemeClr val="accent2"/>
          </a:lnRef>
          <a:fillRef idx="0">
            <a:schemeClr val="accent2"/>
          </a:fillRef>
          <a:effectRef idx="2">
            <a:schemeClr val="accent2"/>
          </a:effectRef>
          <a:fontRef idx="minor">
            <a:schemeClr val="tx1"/>
          </a:fontRef>
        </p:style>
      </p:cxnSp>
      <p:cxnSp>
        <p:nvCxnSpPr>
          <p:cNvPr id="50" name="Straight Connector 49"/>
          <p:cNvCxnSpPr/>
          <p:nvPr/>
        </p:nvCxnSpPr>
        <p:spPr bwMode="auto">
          <a:xfrm>
            <a:off x="4427984" y="4479503"/>
            <a:ext cx="936104" cy="0"/>
          </a:xfrm>
          <a:prstGeom prst="lin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style>
          <a:lnRef idx="3">
            <a:schemeClr val="accent2"/>
          </a:lnRef>
          <a:fillRef idx="0">
            <a:schemeClr val="accent2"/>
          </a:fillRef>
          <a:effectRef idx="2">
            <a:schemeClr val="accent2"/>
          </a:effectRef>
          <a:fontRef idx="minor">
            <a:schemeClr val="tx1"/>
          </a:fontRef>
        </p:style>
      </p:cxnSp>
      <p:cxnSp>
        <p:nvCxnSpPr>
          <p:cNvPr id="51" name="Straight Connector 50"/>
          <p:cNvCxnSpPr/>
          <p:nvPr/>
        </p:nvCxnSpPr>
        <p:spPr bwMode="auto">
          <a:xfrm>
            <a:off x="3923928" y="4119463"/>
            <a:ext cx="1440160" cy="0"/>
          </a:xfrm>
          <a:prstGeom prst="lin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style>
          <a:lnRef idx="3">
            <a:schemeClr val="accent2"/>
          </a:lnRef>
          <a:fillRef idx="0">
            <a:schemeClr val="accent2"/>
          </a:fillRef>
          <a:effectRef idx="2">
            <a:schemeClr val="accent2"/>
          </a:effectRef>
          <a:fontRef idx="minor">
            <a:schemeClr val="tx1"/>
          </a:fontRef>
        </p:style>
      </p:cxnSp>
      <p:cxnSp>
        <p:nvCxnSpPr>
          <p:cNvPr id="55" name="Straight Connector 54"/>
          <p:cNvCxnSpPr/>
          <p:nvPr/>
        </p:nvCxnSpPr>
        <p:spPr bwMode="auto">
          <a:xfrm>
            <a:off x="3419872" y="3687415"/>
            <a:ext cx="1944216" cy="0"/>
          </a:xfrm>
          <a:prstGeom prst="lin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style>
          <a:lnRef idx="3">
            <a:schemeClr val="accent2"/>
          </a:lnRef>
          <a:fillRef idx="0">
            <a:schemeClr val="accent2"/>
          </a:fillRef>
          <a:effectRef idx="2">
            <a:schemeClr val="accent2"/>
          </a:effectRef>
          <a:fontRef idx="minor">
            <a:schemeClr val="tx1"/>
          </a:fontRef>
        </p:style>
      </p:cxnSp>
      <p:cxnSp>
        <p:nvCxnSpPr>
          <p:cNvPr id="59" name="Straight Connector 58"/>
          <p:cNvCxnSpPr/>
          <p:nvPr/>
        </p:nvCxnSpPr>
        <p:spPr bwMode="auto">
          <a:xfrm>
            <a:off x="2843808" y="3327375"/>
            <a:ext cx="2520280" cy="0"/>
          </a:xfrm>
          <a:prstGeom prst="lin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style>
          <a:lnRef idx="3">
            <a:schemeClr val="accent2"/>
          </a:lnRef>
          <a:fillRef idx="0">
            <a:schemeClr val="accent2"/>
          </a:fillRef>
          <a:effectRef idx="2">
            <a:schemeClr val="accent2"/>
          </a:effectRef>
          <a:fontRef idx="minor">
            <a:schemeClr val="tx1"/>
          </a:fontRef>
        </p:style>
      </p:cxnSp>
      <p:cxnSp>
        <p:nvCxnSpPr>
          <p:cNvPr id="60" name="Straight Connector 59"/>
          <p:cNvCxnSpPr/>
          <p:nvPr/>
        </p:nvCxnSpPr>
        <p:spPr bwMode="auto">
          <a:xfrm>
            <a:off x="2195736" y="2895327"/>
            <a:ext cx="3240360" cy="0"/>
          </a:xfrm>
          <a:prstGeom prst="lin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style>
          <a:lnRef idx="3">
            <a:schemeClr val="accent2"/>
          </a:lnRef>
          <a:fillRef idx="0">
            <a:schemeClr val="accent2"/>
          </a:fillRef>
          <a:effectRef idx="2">
            <a:schemeClr val="accent2"/>
          </a:effectRef>
          <a:fontRef idx="minor">
            <a:schemeClr val="tx1"/>
          </a:fontRef>
        </p:style>
      </p:cxnSp>
      <p:sp>
        <p:nvSpPr>
          <p:cNvPr id="67" name="TextBox 66"/>
          <p:cNvSpPr txBox="1"/>
          <p:nvPr/>
        </p:nvSpPr>
        <p:spPr>
          <a:xfrm>
            <a:off x="5292080" y="4293096"/>
            <a:ext cx="3851920" cy="1015663"/>
          </a:xfrm>
          <a:prstGeom prst="rect">
            <a:avLst/>
          </a:prstGeom>
          <a:noFill/>
        </p:spPr>
        <p:txBody>
          <a:bodyPr wrap="square" rtlCol="0">
            <a:spAutoFit/>
          </a:bodyPr>
          <a:lstStyle/>
          <a:p>
            <a:r>
              <a:rPr lang="en-GB" sz="2000" b="1" dirty="0" smtClean="0"/>
              <a:t>Too optimistic </a:t>
            </a:r>
            <a:r>
              <a:rPr lang="en-GB" sz="2000" dirty="0" smtClean="0"/>
              <a:t>– assuming speed to be one of the highest speeds in the historic data</a:t>
            </a:r>
            <a:endParaRPr lang="en-GB" sz="2000" dirty="0"/>
          </a:p>
        </p:txBody>
      </p:sp>
      <p:sp>
        <p:nvSpPr>
          <p:cNvPr id="68" name="TextBox 67"/>
          <p:cNvSpPr txBox="1"/>
          <p:nvPr/>
        </p:nvSpPr>
        <p:spPr>
          <a:xfrm>
            <a:off x="5292080" y="1916832"/>
            <a:ext cx="3851920" cy="1015663"/>
          </a:xfrm>
          <a:prstGeom prst="rect">
            <a:avLst/>
          </a:prstGeom>
          <a:noFill/>
        </p:spPr>
        <p:txBody>
          <a:bodyPr wrap="square" rtlCol="0">
            <a:spAutoFit/>
          </a:bodyPr>
          <a:lstStyle/>
          <a:p>
            <a:r>
              <a:rPr lang="en-GB" sz="2000" b="1" dirty="0" smtClean="0"/>
              <a:t>Too pessimistic</a:t>
            </a:r>
            <a:r>
              <a:rPr lang="en-GB" sz="2000" dirty="0" smtClean="0"/>
              <a:t>– assuming speed to be one of the lowest speeds in the historic data</a:t>
            </a:r>
            <a:endParaRPr lang="en-GB" sz="2000" dirty="0"/>
          </a:p>
        </p:txBody>
      </p:sp>
      <p:sp>
        <p:nvSpPr>
          <p:cNvPr id="69" name="TextBox 68"/>
          <p:cNvSpPr txBox="1"/>
          <p:nvPr/>
        </p:nvSpPr>
        <p:spPr>
          <a:xfrm>
            <a:off x="5364088" y="3068960"/>
            <a:ext cx="1656184" cy="400110"/>
          </a:xfrm>
          <a:prstGeom prst="rect">
            <a:avLst/>
          </a:prstGeom>
          <a:noFill/>
        </p:spPr>
        <p:txBody>
          <a:bodyPr wrap="square" rtlCol="0">
            <a:spAutoFit/>
          </a:bodyPr>
          <a:lstStyle/>
          <a:p>
            <a:r>
              <a:rPr lang="en-GB" sz="2000" b="1" dirty="0" smtClean="0"/>
              <a:t>Pessimistic</a:t>
            </a:r>
            <a:endParaRPr lang="en-GB" sz="2000" dirty="0"/>
          </a:p>
        </p:txBody>
      </p:sp>
      <p:sp>
        <p:nvSpPr>
          <p:cNvPr id="70" name="TextBox 69"/>
          <p:cNvSpPr txBox="1"/>
          <p:nvPr/>
        </p:nvSpPr>
        <p:spPr>
          <a:xfrm>
            <a:off x="5364088" y="3933056"/>
            <a:ext cx="1656184" cy="400110"/>
          </a:xfrm>
          <a:prstGeom prst="rect">
            <a:avLst/>
          </a:prstGeom>
          <a:noFill/>
        </p:spPr>
        <p:txBody>
          <a:bodyPr wrap="square" rtlCol="0">
            <a:spAutoFit/>
          </a:bodyPr>
          <a:lstStyle/>
          <a:p>
            <a:r>
              <a:rPr lang="en-GB" sz="2000" b="1" dirty="0" smtClean="0"/>
              <a:t>Optimistic</a:t>
            </a:r>
            <a:endParaRPr lang="en-GB" sz="2000" dirty="0"/>
          </a:p>
        </p:txBody>
      </p:sp>
      <p:sp>
        <p:nvSpPr>
          <p:cNvPr id="71" name="TextBox 70"/>
          <p:cNvSpPr txBox="1"/>
          <p:nvPr/>
        </p:nvSpPr>
        <p:spPr>
          <a:xfrm>
            <a:off x="5364088" y="3501008"/>
            <a:ext cx="1656184" cy="400110"/>
          </a:xfrm>
          <a:prstGeom prst="rect">
            <a:avLst/>
          </a:prstGeom>
          <a:noFill/>
        </p:spPr>
        <p:txBody>
          <a:bodyPr wrap="square" rtlCol="0">
            <a:spAutoFit/>
          </a:bodyPr>
          <a:lstStyle/>
          <a:p>
            <a:r>
              <a:rPr lang="en-GB" sz="2000" b="1" dirty="0" smtClean="0"/>
              <a:t>Average</a:t>
            </a:r>
            <a:endParaRPr lang="en-GB" sz="2000"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Routing</a:t>
            </a:r>
            <a:endParaRPr lang="en-GB" dirty="0"/>
          </a:p>
        </p:txBody>
      </p:sp>
      <p:sp>
        <p:nvSpPr>
          <p:cNvPr id="4" name="Slide Number Placeholder 3"/>
          <p:cNvSpPr>
            <a:spLocks noGrp="1"/>
          </p:cNvSpPr>
          <p:nvPr>
            <p:ph type="sldNum" sz="quarter" idx="10"/>
          </p:nvPr>
        </p:nvSpPr>
        <p:spPr/>
        <p:txBody>
          <a:bodyPr/>
          <a:lstStyle/>
          <a:p>
            <a:r>
              <a:rPr lang="en-GB" smtClean="0"/>
              <a:t>rkala.99k.org</a:t>
            </a:r>
          </a:p>
          <a:p>
            <a:endParaRPr lang="en-GB" dirty="0"/>
          </a:p>
        </p:txBody>
      </p:sp>
      <p:cxnSp>
        <p:nvCxnSpPr>
          <p:cNvPr id="6" name="Straight Connector 5"/>
          <p:cNvCxnSpPr/>
          <p:nvPr/>
        </p:nvCxnSpPr>
        <p:spPr bwMode="auto">
          <a:xfrm>
            <a:off x="755576" y="5270739"/>
            <a:ext cx="5760640" cy="0"/>
          </a:xfrm>
          <a:prstGeom prst="lin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style>
          <a:lnRef idx="3">
            <a:schemeClr val="accent4"/>
          </a:lnRef>
          <a:fillRef idx="0">
            <a:schemeClr val="accent4"/>
          </a:fillRef>
          <a:effectRef idx="2">
            <a:schemeClr val="accent4"/>
          </a:effectRef>
          <a:fontRef idx="minor">
            <a:schemeClr val="tx1"/>
          </a:fontRef>
        </p:style>
      </p:cxnSp>
      <p:sp>
        <p:nvSpPr>
          <p:cNvPr id="9" name="Freeform 8"/>
          <p:cNvSpPr/>
          <p:nvPr/>
        </p:nvSpPr>
        <p:spPr bwMode="auto">
          <a:xfrm>
            <a:off x="917651" y="2518346"/>
            <a:ext cx="2442950" cy="2809164"/>
          </a:xfrm>
          <a:custGeom>
            <a:avLst/>
            <a:gdLst>
              <a:gd name="connsiteX0" fmla="*/ 0 w 2442950"/>
              <a:gd name="connsiteY0" fmla="*/ 2754573 h 2809164"/>
              <a:gd name="connsiteX1" fmla="*/ 655093 w 2442950"/>
              <a:gd name="connsiteY1" fmla="*/ 2754573 h 2809164"/>
              <a:gd name="connsiteX2" fmla="*/ 1433015 w 2442950"/>
              <a:gd name="connsiteY2" fmla="*/ 2740925 h 2809164"/>
              <a:gd name="connsiteX3" fmla="*/ 1705970 w 2442950"/>
              <a:gd name="connsiteY3" fmla="*/ 2345140 h 2809164"/>
              <a:gd name="connsiteX4" fmla="*/ 1924335 w 2442950"/>
              <a:gd name="connsiteY4" fmla="*/ 1075898 h 2809164"/>
              <a:gd name="connsiteX5" fmla="*/ 2224585 w 2442950"/>
              <a:gd name="connsiteY5" fmla="*/ 175146 h 2809164"/>
              <a:gd name="connsiteX6" fmla="*/ 2442950 w 2442950"/>
              <a:gd name="connsiteY6" fmla="*/ 25020 h 28091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42950" h="2809164">
                <a:moveTo>
                  <a:pt x="0" y="2754573"/>
                </a:moveTo>
                <a:lnTo>
                  <a:pt x="655093" y="2754573"/>
                </a:lnTo>
                <a:cubicBezTo>
                  <a:pt x="893929" y="2752298"/>
                  <a:pt x="1257869" y="2809164"/>
                  <a:pt x="1433015" y="2740925"/>
                </a:cubicBezTo>
                <a:cubicBezTo>
                  <a:pt x="1608161" y="2672686"/>
                  <a:pt x="1624083" y="2622644"/>
                  <a:pt x="1705970" y="2345140"/>
                </a:cubicBezTo>
                <a:cubicBezTo>
                  <a:pt x="1787857" y="2067636"/>
                  <a:pt x="1837899" y="1437564"/>
                  <a:pt x="1924335" y="1075898"/>
                </a:cubicBezTo>
                <a:cubicBezTo>
                  <a:pt x="2010771" y="714232"/>
                  <a:pt x="2138149" y="350292"/>
                  <a:pt x="2224585" y="175146"/>
                </a:cubicBezTo>
                <a:cubicBezTo>
                  <a:pt x="2311021" y="0"/>
                  <a:pt x="2376985" y="12510"/>
                  <a:pt x="2442950" y="25020"/>
                </a:cubicBezTo>
              </a:path>
            </a:pathLst>
          </a:cu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style>
          <a:lnRef idx="3">
            <a:schemeClr val="accent4"/>
          </a:lnRef>
          <a:fillRef idx="0">
            <a:schemeClr val="accent4"/>
          </a:fillRef>
          <a:effectRef idx="2">
            <a:schemeClr val="accent4"/>
          </a:effectRef>
          <a:fontRef idx="minor">
            <a:schemeClr val="tx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Rdg Vesta" pitchFamily="2" charset="0"/>
            </a:endParaRPr>
          </a:p>
        </p:txBody>
      </p:sp>
      <p:sp>
        <p:nvSpPr>
          <p:cNvPr id="10" name="Freeform 9"/>
          <p:cNvSpPr/>
          <p:nvPr/>
        </p:nvSpPr>
        <p:spPr bwMode="auto">
          <a:xfrm flipH="1">
            <a:off x="3347864" y="2534435"/>
            <a:ext cx="2664296" cy="2809164"/>
          </a:xfrm>
          <a:custGeom>
            <a:avLst/>
            <a:gdLst>
              <a:gd name="connsiteX0" fmla="*/ 0 w 2442950"/>
              <a:gd name="connsiteY0" fmla="*/ 2754573 h 2809164"/>
              <a:gd name="connsiteX1" fmla="*/ 655093 w 2442950"/>
              <a:gd name="connsiteY1" fmla="*/ 2754573 h 2809164"/>
              <a:gd name="connsiteX2" fmla="*/ 1433015 w 2442950"/>
              <a:gd name="connsiteY2" fmla="*/ 2740925 h 2809164"/>
              <a:gd name="connsiteX3" fmla="*/ 1705970 w 2442950"/>
              <a:gd name="connsiteY3" fmla="*/ 2345140 h 2809164"/>
              <a:gd name="connsiteX4" fmla="*/ 1924335 w 2442950"/>
              <a:gd name="connsiteY4" fmla="*/ 1075898 h 2809164"/>
              <a:gd name="connsiteX5" fmla="*/ 2224585 w 2442950"/>
              <a:gd name="connsiteY5" fmla="*/ 175146 h 2809164"/>
              <a:gd name="connsiteX6" fmla="*/ 2442950 w 2442950"/>
              <a:gd name="connsiteY6" fmla="*/ 25020 h 28091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42950" h="2809164">
                <a:moveTo>
                  <a:pt x="0" y="2754573"/>
                </a:moveTo>
                <a:lnTo>
                  <a:pt x="655093" y="2754573"/>
                </a:lnTo>
                <a:cubicBezTo>
                  <a:pt x="893929" y="2752298"/>
                  <a:pt x="1257869" y="2809164"/>
                  <a:pt x="1433015" y="2740925"/>
                </a:cubicBezTo>
                <a:cubicBezTo>
                  <a:pt x="1608161" y="2672686"/>
                  <a:pt x="1624083" y="2622644"/>
                  <a:pt x="1705970" y="2345140"/>
                </a:cubicBezTo>
                <a:cubicBezTo>
                  <a:pt x="1787857" y="2067636"/>
                  <a:pt x="1837899" y="1437564"/>
                  <a:pt x="1924335" y="1075898"/>
                </a:cubicBezTo>
                <a:cubicBezTo>
                  <a:pt x="2010771" y="714232"/>
                  <a:pt x="2138149" y="350292"/>
                  <a:pt x="2224585" y="175146"/>
                </a:cubicBezTo>
                <a:cubicBezTo>
                  <a:pt x="2311021" y="0"/>
                  <a:pt x="2376985" y="12510"/>
                  <a:pt x="2442950" y="25020"/>
                </a:cubicBezTo>
              </a:path>
            </a:pathLst>
          </a:cu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style>
          <a:lnRef idx="3">
            <a:schemeClr val="accent4"/>
          </a:lnRef>
          <a:fillRef idx="0">
            <a:schemeClr val="accent4"/>
          </a:fillRef>
          <a:effectRef idx="2">
            <a:schemeClr val="accent4"/>
          </a:effectRef>
          <a:fontRef idx="minor">
            <a:schemeClr val="tx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Rdg Vesta" pitchFamily="2" charset="0"/>
            </a:endParaRPr>
          </a:p>
        </p:txBody>
      </p:sp>
      <p:cxnSp>
        <p:nvCxnSpPr>
          <p:cNvPr id="12" name="Straight Arrow Connector 11"/>
          <p:cNvCxnSpPr/>
          <p:nvPr/>
        </p:nvCxnSpPr>
        <p:spPr bwMode="auto">
          <a:xfrm flipV="1">
            <a:off x="755576" y="1887215"/>
            <a:ext cx="0" cy="3384376"/>
          </a:xfrm>
          <a:prstGeom prst="straightConnector1">
            <a:avLst/>
          </a:prstGeom>
          <a:ln>
            <a:tailEnd type="arrow"/>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style>
          <a:lnRef idx="3">
            <a:schemeClr val="accent1"/>
          </a:lnRef>
          <a:fillRef idx="0">
            <a:schemeClr val="accent1"/>
          </a:fillRef>
          <a:effectRef idx="2">
            <a:schemeClr val="accent1"/>
          </a:effectRef>
          <a:fontRef idx="minor">
            <a:schemeClr val="tx1"/>
          </a:fontRef>
        </p:style>
      </p:cxnSp>
      <p:cxnSp>
        <p:nvCxnSpPr>
          <p:cNvPr id="13" name="Straight Arrow Connector 12"/>
          <p:cNvCxnSpPr/>
          <p:nvPr/>
        </p:nvCxnSpPr>
        <p:spPr bwMode="auto">
          <a:xfrm>
            <a:off x="755576" y="5271591"/>
            <a:ext cx="6192688" cy="0"/>
          </a:xfrm>
          <a:prstGeom prst="straightConnector1">
            <a:avLst/>
          </a:prstGeom>
          <a:ln>
            <a:tailEnd type="arrow"/>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style>
          <a:lnRef idx="3">
            <a:schemeClr val="accent1"/>
          </a:lnRef>
          <a:fillRef idx="0">
            <a:schemeClr val="accent1"/>
          </a:fillRef>
          <a:effectRef idx="2">
            <a:schemeClr val="accent1"/>
          </a:effectRef>
          <a:fontRef idx="minor">
            <a:schemeClr val="tx1"/>
          </a:fontRef>
        </p:style>
      </p:cxnSp>
      <p:sp>
        <p:nvSpPr>
          <p:cNvPr id="16" name="TextBox 15"/>
          <p:cNvSpPr txBox="1"/>
          <p:nvPr/>
        </p:nvSpPr>
        <p:spPr>
          <a:xfrm rot="16200000">
            <a:off x="-1137827" y="3276562"/>
            <a:ext cx="2952328" cy="461665"/>
          </a:xfrm>
          <a:prstGeom prst="rect">
            <a:avLst/>
          </a:prstGeom>
          <a:noFill/>
        </p:spPr>
        <p:txBody>
          <a:bodyPr wrap="square" rtlCol="0">
            <a:spAutoFit/>
          </a:bodyPr>
          <a:lstStyle/>
          <a:p>
            <a:r>
              <a:rPr lang="en-GB" dirty="0" smtClean="0"/>
              <a:t>Number of vehicles</a:t>
            </a:r>
            <a:endParaRPr lang="en-GB" dirty="0"/>
          </a:p>
        </p:txBody>
      </p:sp>
      <p:sp>
        <p:nvSpPr>
          <p:cNvPr id="17" name="TextBox 16"/>
          <p:cNvSpPr txBox="1"/>
          <p:nvPr/>
        </p:nvSpPr>
        <p:spPr>
          <a:xfrm>
            <a:off x="1043608" y="5487615"/>
            <a:ext cx="5184576" cy="461665"/>
          </a:xfrm>
          <a:prstGeom prst="rect">
            <a:avLst/>
          </a:prstGeom>
          <a:noFill/>
        </p:spPr>
        <p:txBody>
          <a:bodyPr wrap="square" rtlCol="0">
            <a:spAutoFit/>
          </a:bodyPr>
          <a:lstStyle/>
          <a:p>
            <a:pPr algn="ctr"/>
            <a:r>
              <a:rPr lang="en-GB" dirty="0" smtClean="0"/>
              <a:t>Observed Speeds</a:t>
            </a:r>
            <a:endParaRPr lang="en-GB" dirty="0"/>
          </a:p>
        </p:txBody>
      </p:sp>
      <p:sp>
        <p:nvSpPr>
          <p:cNvPr id="46" name="TextBox 45"/>
          <p:cNvSpPr txBox="1"/>
          <p:nvPr/>
        </p:nvSpPr>
        <p:spPr>
          <a:xfrm>
            <a:off x="323528" y="5991671"/>
            <a:ext cx="8424936" cy="461665"/>
          </a:xfrm>
          <a:prstGeom prst="rect">
            <a:avLst/>
          </a:prstGeom>
          <a:noFill/>
        </p:spPr>
        <p:txBody>
          <a:bodyPr wrap="square" rtlCol="0">
            <a:spAutoFit/>
          </a:bodyPr>
          <a:lstStyle/>
          <a:p>
            <a:pPr algn="ctr"/>
            <a:r>
              <a:rPr lang="en-GB" b="1" dirty="0" smtClean="0"/>
              <a:t>Choose a speed to compute the cost function, for every road </a:t>
            </a:r>
            <a:endParaRPr lang="en-GB" b="1" dirty="0"/>
          </a:p>
        </p:txBody>
      </p:sp>
      <p:cxnSp>
        <p:nvCxnSpPr>
          <p:cNvPr id="27" name="Straight Arrow Connector 26"/>
          <p:cNvCxnSpPr/>
          <p:nvPr/>
        </p:nvCxnSpPr>
        <p:spPr bwMode="auto">
          <a:xfrm>
            <a:off x="3419872" y="4221088"/>
            <a:ext cx="0" cy="1080120"/>
          </a:xfrm>
          <a:prstGeom prst="straightConnector1">
            <a:avLst/>
          </a:prstGeom>
          <a:ln>
            <a:tailEnd type="arrow"/>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style>
          <a:lnRef idx="3">
            <a:schemeClr val="accent2"/>
          </a:lnRef>
          <a:fillRef idx="0">
            <a:schemeClr val="accent2"/>
          </a:fillRef>
          <a:effectRef idx="2">
            <a:schemeClr val="accent2"/>
          </a:effectRef>
          <a:fontRef idx="minor">
            <a:schemeClr val="tx1"/>
          </a:fontRef>
        </p:style>
      </p:cxnSp>
      <p:cxnSp>
        <p:nvCxnSpPr>
          <p:cNvPr id="28" name="Straight Connector 27"/>
          <p:cNvCxnSpPr/>
          <p:nvPr/>
        </p:nvCxnSpPr>
        <p:spPr bwMode="auto">
          <a:xfrm>
            <a:off x="3419872" y="4221088"/>
            <a:ext cx="1944216" cy="0"/>
          </a:xfrm>
          <a:prstGeom prst="lin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style>
          <a:lnRef idx="3">
            <a:schemeClr val="accent2"/>
          </a:lnRef>
          <a:fillRef idx="0">
            <a:schemeClr val="accent2"/>
          </a:fillRef>
          <a:effectRef idx="2">
            <a:schemeClr val="accent2"/>
          </a:effectRef>
          <a:fontRef idx="minor">
            <a:schemeClr val="tx1"/>
          </a:fontRef>
        </p:style>
      </p:cxnSp>
      <p:sp>
        <p:nvSpPr>
          <p:cNvPr id="32" name="TextBox 31"/>
          <p:cNvSpPr txBox="1"/>
          <p:nvPr/>
        </p:nvSpPr>
        <p:spPr>
          <a:xfrm>
            <a:off x="5436096" y="4005064"/>
            <a:ext cx="2304256" cy="461665"/>
          </a:xfrm>
          <a:prstGeom prst="rect">
            <a:avLst/>
          </a:prstGeom>
          <a:noFill/>
        </p:spPr>
        <p:txBody>
          <a:bodyPr wrap="square" rtlCol="0">
            <a:spAutoFit/>
          </a:bodyPr>
          <a:lstStyle/>
          <a:p>
            <a:r>
              <a:rPr lang="en-GB" dirty="0" smtClean="0"/>
              <a:t>Average Speed</a:t>
            </a:r>
            <a:endParaRPr lang="en-GB" dirty="0"/>
          </a:p>
        </p:txBody>
      </p:sp>
      <p:sp>
        <p:nvSpPr>
          <p:cNvPr id="33" name="Right Brace 32"/>
          <p:cNvSpPr/>
          <p:nvPr/>
        </p:nvSpPr>
        <p:spPr bwMode="auto">
          <a:xfrm rot="15944609">
            <a:off x="3056396" y="3815346"/>
            <a:ext cx="260587" cy="379435"/>
          </a:xfrm>
          <a:prstGeom prst="rightBrac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style>
          <a:lnRef idx="3">
            <a:schemeClr val="accent2"/>
          </a:lnRef>
          <a:fillRef idx="0">
            <a:schemeClr val="accent2"/>
          </a:fillRef>
          <a:effectRef idx="2">
            <a:schemeClr val="accent2"/>
          </a:effectRef>
          <a:fontRef idx="minor">
            <a:schemeClr val="tx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Rdg Vesta" pitchFamily="2" charset="0"/>
            </a:endParaRPr>
          </a:p>
        </p:txBody>
      </p:sp>
      <p:sp>
        <p:nvSpPr>
          <p:cNvPr id="34" name="TextBox 33"/>
          <p:cNvSpPr txBox="1"/>
          <p:nvPr/>
        </p:nvSpPr>
        <p:spPr>
          <a:xfrm>
            <a:off x="2555776" y="3534107"/>
            <a:ext cx="4968552" cy="461665"/>
          </a:xfrm>
          <a:prstGeom prst="rect">
            <a:avLst/>
          </a:prstGeom>
          <a:noFill/>
        </p:spPr>
        <p:txBody>
          <a:bodyPr wrap="square" rtlCol="0">
            <a:spAutoFit/>
          </a:bodyPr>
          <a:lstStyle/>
          <a:p>
            <a:pPr algn="ctr"/>
            <a:r>
              <a:rPr lang="en-GB" b="1" dirty="0" smtClean="0"/>
              <a:t>Risk region  = </a:t>
            </a:r>
            <a:r>
              <a:rPr lang="el-GR" b="1" dirty="0" smtClean="0">
                <a:latin typeface="Times New Roman"/>
                <a:cs typeface="Times New Roman"/>
              </a:rPr>
              <a:t>α</a:t>
            </a:r>
            <a:r>
              <a:rPr lang="en-GB" b="1" dirty="0" smtClean="0">
                <a:latin typeface="Times New Roman"/>
                <a:cs typeface="Times New Roman"/>
              </a:rPr>
              <a:t>.Deviation</a:t>
            </a:r>
            <a:endParaRPr lang="en-GB" b="1" dirty="0"/>
          </a:p>
        </p:txBody>
      </p:sp>
      <p:cxnSp>
        <p:nvCxnSpPr>
          <p:cNvPr id="37" name="Straight Arrow Connector 36"/>
          <p:cNvCxnSpPr/>
          <p:nvPr/>
        </p:nvCxnSpPr>
        <p:spPr bwMode="auto">
          <a:xfrm>
            <a:off x="2987824" y="4221088"/>
            <a:ext cx="0" cy="1080120"/>
          </a:xfrm>
          <a:prstGeom prst="straightConnector1">
            <a:avLst/>
          </a:prstGeom>
          <a:ln>
            <a:tailEnd type="arrow"/>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style>
          <a:lnRef idx="3">
            <a:schemeClr val="accent2"/>
          </a:lnRef>
          <a:fillRef idx="0">
            <a:schemeClr val="accent2"/>
          </a:fillRef>
          <a:effectRef idx="2">
            <a:schemeClr val="accent2"/>
          </a:effectRef>
          <a:fontRef idx="minor">
            <a:schemeClr val="tx1"/>
          </a:fontRef>
        </p:style>
      </p:cxnSp>
      <p:cxnSp>
        <p:nvCxnSpPr>
          <p:cNvPr id="49" name="Straight Arrow Connector 48"/>
          <p:cNvCxnSpPr/>
          <p:nvPr/>
        </p:nvCxnSpPr>
        <p:spPr bwMode="auto">
          <a:xfrm flipH="1" flipV="1">
            <a:off x="3347864" y="1628800"/>
            <a:ext cx="72008" cy="3672408"/>
          </a:xfrm>
          <a:prstGeom prst="straightConnector1">
            <a:avLst/>
          </a:prstGeom>
          <a:ln>
            <a:prstDash val="dash"/>
            <a:tailEnd type="arrow"/>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style>
          <a:lnRef idx="1">
            <a:schemeClr val="accent2"/>
          </a:lnRef>
          <a:fillRef idx="0">
            <a:schemeClr val="accent2"/>
          </a:fillRef>
          <a:effectRef idx="0">
            <a:schemeClr val="accent2"/>
          </a:effectRef>
          <a:fontRef idx="minor">
            <a:schemeClr val="tx1"/>
          </a:fontRef>
        </p:style>
      </p:cxnSp>
      <p:cxnSp>
        <p:nvCxnSpPr>
          <p:cNvPr id="56" name="Straight Arrow Connector 55"/>
          <p:cNvCxnSpPr/>
          <p:nvPr/>
        </p:nvCxnSpPr>
        <p:spPr bwMode="auto">
          <a:xfrm>
            <a:off x="3419872" y="3429000"/>
            <a:ext cx="432048" cy="0"/>
          </a:xfrm>
          <a:prstGeom prst="straightConnector1">
            <a:avLst/>
          </a:prstGeom>
          <a:ln>
            <a:prstDash val="dash"/>
            <a:headEnd type="arrow"/>
            <a:tailEnd type="arrow"/>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style>
          <a:lnRef idx="1">
            <a:schemeClr val="accent2"/>
          </a:lnRef>
          <a:fillRef idx="0">
            <a:schemeClr val="accent2"/>
          </a:fillRef>
          <a:effectRef idx="0">
            <a:schemeClr val="accent2"/>
          </a:effectRef>
          <a:fontRef idx="minor">
            <a:schemeClr val="tx1"/>
          </a:fontRef>
        </p:style>
      </p:cxnSp>
      <p:sp>
        <p:nvSpPr>
          <p:cNvPr id="61" name="TextBox 60"/>
          <p:cNvSpPr txBox="1"/>
          <p:nvPr/>
        </p:nvSpPr>
        <p:spPr>
          <a:xfrm>
            <a:off x="3419872" y="3068960"/>
            <a:ext cx="2952328" cy="338554"/>
          </a:xfrm>
          <a:prstGeom prst="rect">
            <a:avLst/>
          </a:prstGeom>
          <a:noFill/>
        </p:spPr>
        <p:txBody>
          <a:bodyPr wrap="square" rtlCol="0">
            <a:spAutoFit/>
          </a:bodyPr>
          <a:lstStyle/>
          <a:p>
            <a:r>
              <a:rPr lang="en-GB" sz="1600" dirty="0" smtClean="0"/>
              <a:t>Deviation</a:t>
            </a:r>
            <a:endParaRPr lang="en-GB" sz="1600" dirty="0"/>
          </a:p>
        </p:txBody>
      </p:sp>
      <p:cxnSp>
        <p:nvCxnSpPr>
          <p:cNvPr id="63" name="Straight Connector 62"/>
          <p:cNvCxnSpPr>
            <a:stCxn id="65" idx="2"/>
          </p:cNvCxnSpPr>
          <p:nvPr/>
        </p:nvCxnSpPr>
        <p:spPr bwMode="auto">
          <a:xfrm>
            <a:off x="2051720" y="4043973"/>
            <a:ext cx="936104" cy="177115"/>
          </a:xfrm>
          <a:prstGeom prst="lin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style>
          <a:lnRef idx="3">
            <a:schemeClr val="accent2"/>
          </a:lnRef>
          <a:fillRef idx="0">
            <a:schemeClr val="accent2"/>
          </a:fillRef>
          <a:effectRef idx="2">
            <a:schemeClr val="accent2"/>
          </a:effectRef>
          <a:fontRef idx="minor">
            <a:schemeClr val="tx1"/>
          </a:fontRef>
        </p:style>
      </p:cxnSp>
      <p:sp>
        <p:nvSpPr>
          <p:cNvPr id="65" name="TextBox 64"/>
          <p:cNvSpPr txBox="1"/>
          <p:nvPr/>
        </p:nvSpPr>
        <p:spPr>
          <a:xfrm>
            <a:off x="683568" y="3212976"/>
            <a:ext cx="2736304" cy="830997"/>
          </a:xfrm>
          <a:prstGeom prst="rect">
            <a:avLst/>
          </a:prstGeom>
          <a:noFill/>
        </p:spPr>
        <p:txBody>
          <a:bodyPr wrap="square" rtlCol="0">
            <a:spAutoFit/>
          </a:bodyPr>
          <a:lstStyle/>
          <a:p>
            <a:r>
              <a:rPr lang="en-GB" dirty="0" smtClean="0"/>
              <a:t>Speed assumed for cost computation</a:t>
            </a:r>
            <a:endParaRPr lang="en-GB"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Routing</a:t>
            </a:r>
            <a:endParaRPr lang="en-GB" dirty="0"/>
          </a:p>
        </p:txBody>
      </p:sp>
      <p:sp>
        <p:nvSpPr>
          <p:cNvPr id="3" name="Content Placeholder 2"/>
          <p:cNvSpPr>
            <a:spLocks noGrp="1"/>
          </p:cNvSpPr>
          <p:nvPr>
            <p:ph idx="1"/>
          </p:nvPr>
        </p:nvSpPr>
        <p:spPr/>
        <p:txBody>
          <a:bodyPr/>
          <a:lstStyle/>
          <a:p>
            <a:r>
              <a:rPr lang="en-GB" sz="2000" dirty="0" smtClean="0">
                <a:latin typeface="+mj-lt"/>
                <a:cs typeface="Times New Roman"/>
              </a:rPr>
              <a:t>Chosen speed = Average Speed - </a:t>
            </a:r>
            <a:r>
              <a:rPr lang="el-GR" sz="2800" b="1" dirty="0" smtClean="0">
                <a:latin typeface="+mj-lt"/>
                <a:cs typeface="Times New Roman"/>
              </a:rPr>
              <a:t>α</a:t>
            </a:r>
            <a:r>
              <a:rPr lang="en-GB" sz="2000" dirty="0" smtClean="0">
                <a:latin typeface="+mj-lt"/>
                <a:cs typeface="Times New Roman"/>
              </a:rPr>
              <a:t>.Deviation</a:t>
            </a:r>
          </a:p>
          <a:p>
            <a:r>
              <a:rPr lang="el-GR" sz="2000" dirty="0" smtClean="0">
                <a:latin typeface="+mj-lt"/>
                <a:cs typeface="Times New Roman"/>
              </a:rPr>
              <a:t>α</a:t>
            </a:r>
            <a:r>
              <a:rPr lang="en-GB" sz="2000" dirty="0" smtClean="0">
                <a:latin typeface="+mj-lt"/>
                <a:cs typeface="Times New Roman"/>
              </a:rPr>
              <a:t> is a user chosen parameter as per task (maintains </a:t>
            </a:r>
            <a:r>
              <a:rPr lang="en-GB" sz="2000" dirty="0" err="1" smtClean="0">
                <a:latin typeface="+mj-lt"/>
                <a:cs typeface="Times New Roman"/>
              </a:rPr>
              <a:t>tradeoff</a:t>
            </a:r>
            <a:r>
              <a:rPr lang="en-GB" sz="2000" dirty="0" smtClean="0">
                <a:latin typeface="+mj-lt"/>
                <a:cs typeface="Times New Roman"/>
              </a:rPr>
              <a:t> between contradictory objectives)</a:t>
            </a:r>
          </a:p>
          <a:p>
            <a:endParaRPr lang="en-GB" sz="2000" dirty="0" smtClean="0">
              <a:latin typeface="+mj-lt"/>
              <a:cs typeface="Times New Roman"/>
            </a:endParaRPr>
          </a:p>
          <a:p>
            <a:r>
              <a:rPr lang="en-GB" sz="2000" b="1" dirty="0" smtClean="0">
                <a:latin typeface="+mj-lt"/>
                <a:cs typeface="Times New Roman"/>
              </a:rPr>
              <a:t>More importance of reaching on time </a:t>
            </a:r>
            <a:r>
              <a:rPr lang="en-GB" sz="2000" dirty="0" smtClean="0">
                <a:latin typeface="+mj-lt"/>
                <a:cs typeface="Times New Roman"/>
              </a:rPr>
              <a:t>= more resistance to risk = higher </a:t>
            </a:r>
            <a:r>
              <a:rPr lang="el-GR" sz="2000" dirty="0" smtClean="0">
                <a:latin typeface="+mj-lt"/>
                <a:cs typeface="Times New Roman"/>
              </a:rPr>
              <a:t>α</a:t>
            </a:r>
            <a:r>
              <a:rPr lang="en-GB" sz="2000" dirty="0" smtClean="0">
                <a:latin typeface="+mj-lt"/>
                <a:cs typeface="Times New Roman"/>
              </a:rPr>
              <a:t>, and vice versa</a:t>
            </a:r>
          </a:p>
          <a:p>
            <a:endParaRPr lang="en-GB" sz="2000" b="1" dirty="0" smtClean="0">
              <a:latin typeface="+mj-lt"/>
              <a:cs typeface="Times New Roman"/>
            </a:endParaRPr>
          </a:p>
          <a:p>
            <a:r>
              <a:rPr lang="en-GB" sz="2000" b="1" dirty="0" smtClean="0">
                <a:latin typeface="+mj-lt"/>
                <a:cs typeface="Times New Roman"/>
              </a:rPr>
              <a:t>High </a:t>
            </a:r>
            <a:r>
              <a:rPr lang="el-GR" sz="2000" b="1" dirty="0" smtClean="0">
                <a:latin typeface="+mj-lt"/>
                <a:cs typeface="Times New Roman"/>
              </a:rPr>
              <a:t>α </a:t>
            </a:r>
            <a:r>
              <a:rPr lang="en-GB" sz="2000" dirty="0" smtClean="0">
                <a:latin typeface="+mj-lt"/>
                <a:cs typeface="Times New Roman"/>
              </a:rPr>
              <a:t>= </a:t>
            </a:r>
            <a:r>
              <a:rPr lang="en-GB" sz="2000" dirty="0" smtClean="0">
                <a:cs typeface="Times New Roman"/>
              </a:rPr>
              <a:t>more resistance to risk </a:t>
            </a:r>
            <a:r>
              <a:rPr lang="en-GB" sz="2000" dirty="0" smtClean="0">
                <a:latin typeface="+mj-lt"/>
                <a:cs typeface="Times New Roman"/>
              </a:rPr>
              <a:t>= earlier start time = high probability of reaching, and vice versa</a:t>
            </a:r>
          </a:p>
          <a:p>
            <a:endParaRPr lang="en-GB" sz="2000" dirty="0" smtClean="0">
              <a:latin typeface="+mj-lt"/>
              <a:cs typeface="Times New Roman"/>
            </a:endParaRPr>
          </a:p>
          <a:p>
            <a:r>
              <a:rPr lang="en-GB" sz="2000" b="1" dirty="0" smtClean="0">
                <a:latin typeface="+mj-lt"/>
                <a:cs typeface="Times New Roman"/>
              </a:rPr>
              <a:t>High deviation </a:t>
            </a:r>
            <a:r>
              <a:rPr lang="en-GB" sz="2000" dirty="0" smtClean="0">
                <a:latin typeface="+mj-lt"/>
                <a:cs typeface="Times New Roman"/>
              </a:rPr>
              <a:t>= vehicles in that road vary largely in speed = road is less reliable and should be avoided = larger resistance to risk, and vice versa</a:t>
            </a:r>
            <a:endParaRPr lang="en-GB" sz="2000" dirty="0" smtClean="0">
              <a:latin typeface="+mj-lt"/>
            </a:endParaRPr>
          </a:p>
          <a:p>
            <a:endParaRPr lang="en-GB" sz="2000" dirty="0" smtClean="0">
              <a:latin typeface="+mj-lt"/>
            </a:endParaRPr>
          </a:p>
        </p:txBody>
      </p:sp>
      <p:sp>
        <p:nvSpPr>
          <p:cNvPr id="4" name="Slide Number Placeholder 3"/>
          <p:cNvSpPr>
            <a:spLocks noGrp="1"/>
          </p:cNvSpPr>
          <p:nvPr>
            <p:ph type="sldNum" sz="quarter" idx="10"/>
          </p:nvPr>
        </p:nvSpPr>
        <p:spPr/>
        <p:txBody>
          <a:bodyPr/>
          <a:lstStyle/>
          <a:p>
            <a:r>
              <a:rPr lang="en-GB" smtClean="0"/>
              <a:t>rkala.99k.org</a:t>
            </a:r>
          </a:p>
          <a:p>
            <a:endParaRPr lang="en-GB"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Routing</a:t>
            </a:r>
            <a:endParaRPr lang="en-GB" dirty="0"/>
          </a:p>
        </p:txBody>
      </p:sp>
      <p:sp>
        <p:nvSpPr>
          <p:cNvPr id="3" name="Content Placeholder 2"/>
          <p:cNvSpPr>
            <a:spLocks noGrp="1"/>
          </p:cNvSpPr>
          <p:nvPr>
            <p:ph idx="1"/>
          </p:nvPr>
        </p:nvSpPr>
        <p:spPr/>
        <p:txBody>
          <a:bodyPr/>
          <a:lstStyle/>
          <a:p>
            <a:r>
              <a:rPr lang="en-GB" dirty="0" smtClean="0"/>
              <a:t>If the data for a specific road (for a specific similar day/time) is too less, learnt speed is unreliable, despite deviation. </a:t>
            </a:r>
          </a:p>
          <a:p>
            <a:r>
              <a:rPr lang="en-GB" dirty="0" smtClean="0"/>
              <a:t>High reported deviation = reported unreliable road (desirable)</a:t>
            </a:r>
          </a:p>
          <a:p>
            <a:r>
              <a:rPr lang="en-GB" dirty="0" smtClean="0"/>
              <a:t>Low reported deviation = reported reliable road (</a:t>
            </a:r>
            <a:r>
              <a:rPr lang="en-GB" i="1" dirty="0" smtClean="0"/>
              <a:t>undesirable</a:t>
            </a:r>
            <a:r>
              <a:rPr lang="en-GB" dirty="0" smtClean="0"/>
              <a:t>)</a:t>
            </a:r>
          </a:p>
          <a:p>
            <a:endParaRPr lang="en-GB" dirty="0" smtClean="0"/>
          </a:p>
          <a:p>
            <a:r>
              <a:rPr lang="en-GB" b="1" dirty="0" smtClean="0"/>
              <a:t>Hence minimum deviation is fixed</a:t>
            </a:r>
            <a:endParaRPr lang="en-GB" b="1" dirty="0"/>
          </a:p>
        </p:txBody>
      </p:sp>
      <p:sp>
        <p:nvSpPr>
          <p:cNvPr id="4" name="Slide Number Placeholder 3"/>
          <p:cNvSpPr>
            <a:spLocks noGrp="1"/>
          </p:cNvSpPr>
          <p:nvPr>
            <p:ph type="sldNum" sz="quarter" idx="10"/>
          </p:nvPr>
        </p:nvSpPr>
        <p:spPr/>
        <p:txBody>
          <a:bodyPr/>
          <a:lstStyle/>
          <a:p>
            <a:r>
              <a:rPr lang="en-GB" smtClean="0"/>
              <a:t>rkala.99k.org</a:t>
            </a:r>
          </a:p>
          <a:p>
            <a:endParaRPr lang="en-GB"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Probability of reaching on time</a:t>
            </a:r>
            <a:endParaRPr lang="en-GB" dirty="0"/>
          </a:p>
        </p:txBody>
      </p:sp>
      <p:sp>
        <p:nvSpPr>
          <p:cNvPr id="3" name="Content Placeholder 2"/>
          <p:cNvSpPr>
            <a:spLocks noGrp="1"/>
          </p:cNvSpPr>
          <p:nvPr>
            <p:ph idx="1"/>
          </p:nvPr>
        </p:nvSpPr>
        <p:spPr>
          <a:xfrm>
            <a:off x="755650" y="1600200"/>
            <a:ext cx="7931150" cy="532656"/>
          </a:xfrm>
        </p:spPr>
        <p:txBody>
          <a:bodyPr/>
          <a:lstStyle/>
          <a:p>
            <a:pPr>
              <a:buNone/>
            </a:pPr>
            <a:r>
              <a:rPr lang="en-GB" sz="2800" i="1" dirty="0" smtClean="0"/>
              <a:t>Converting </a:t>
            </a:r>
            <a:r>
              <a:rPr lang="el-GR" sz="2800" i="1" dirty="0" smtClean="0">
                <a:latin typeface="Times New Roman"/>
                <a:cs typeface="Times New Roman"/>
              </a:rPr>
              <a:t>α</a:t>
            </a:r>
            <a:r>
              <a:rPr lang="en-GB" sz="2800" i="1" dirty="0" smtClean="0">
                <a:latin typeface="Times New Roman"/>
                <a:cs typeface="Times New Roman"/>
              </a:rPr>
              <a:t> into a probability to enable use setting </a:t>
            </a:r>
            <a:r>
              <a:rPr lang="el-GR" sz="2800" i="1" dirty="0" smtClean="0">
                <a:latin typeface="Times New Roman"/>
                <a:cs typeface="Times New Roman"/>
              </a:rPr>
              <a:t>α</a:t>
            </a:r>
            <a:r>
              <a:rPr lang="en-GB" sz="2800" i="1" dirty="0" smtClean="0">
                <a:latin typeface="Times New Roman"/>
                <a:cs typeface="Times New Roman"/>
              </a:rPr>
              <a:t> </a:t>
            </a:r>
            <a:endParaRPr lang="en-GB" sz="2800" i="1" dirty="0"/>
          </a:p>
        </p:txBody>
      </p:sp>
      <p:sp>
        <p:nvSpPr>
          <p:cNvPr id="4" name="Slide Number Placeholder 3"/>
          <p:cNvSpPr>
            <a:spLocks noGrp="1"/>
          </p:cNvSpPr>
          <p:nvPr>
            <p:ph type="sldNum" sz="quarter" idx="10"/>
          </p:nvPr>
        </p:nvSpPr>
        <p:spPr/>
        <p:txBody>
          <a:bodyPr/>
          <a:lstStyle/>
          <a:p>
            <a:r>
              <a:rPr lang="en-GB" smtClean="0"/>
              <a:t>rkala.99k.org</a:t>
            </a:r>
          </a:p>
          <a:p>
            <a:endParaRPr lang="en-GB" dirty="0"/>
          </a:p>
        </p:txBody>
      </p:sp>
      <p:graphicFrame>
        <p:nvGraphicFramePr>
          <p:cNvPr id="5" name="Diagram 4"/>
          <p:cNvGraphicFramePr/>
          <p:nvPr/>
        </p:nvGraphicFramePr>
        <p:xfrm>
          <a:off x="467544" y="2060848"/>
          <a:ext cx="8208912"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Results</a:t>
            </a:r>
            <a:endParaRPr lang="en-GB" dirty="0"/>
          </a:p>
        </p:txBody>
      </p:sp>
      <p:sp>
        <p:nvSpPr>
          <p:cNvPr id="4" name="Slide Number Placeholder 3"/>
          <p:cNvSpPr>
            <a:spLocks noGrp="1"/>
          </p:cNvSpPr>
          <p:nvPr>
            <p:ph type="sldNum" sz="quarter" idx="10"/>
          </p:nvPr>
        </p:nvSpPr>
        <p:spPr/>
        <p:txBody>
          <a:bodyPr/>
          <a:lstStyle/>
          <a:p>
            <a:r>
              <a:rPr lang="en-GB" smtClean="0"/>
              <a:t>rkala.99k.org</a:t>
            </a:r>
          </a:p>
          <a:p>
            <a:endParaRPr lang="en-GB" dirty="0"/>
          </a:p>
        </p:txBody>
      </p:sp>
      <p:sp>
        <p:nvSpPr>
          <p:cNvPr id="205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4" name="Rectangle 6"/>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sp>
        <p:nvSpPr>
          <p:cNvPr id="2055" name="Rectangle 7"/>
          <p:cNvSpPr>
            <a:spLocks noChangeArrowheads="1"/>
          </p:cNvSpPr>
          <p:nvPr/>
        </p:nvSpPr>
        <p:spPr bwMode="auto">
          <a:xfrm>
            <a:off x="0" y="2657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12" name="Chart 11"/>
          <p:cNvGraphicFramePr/>
          <p:nvPr/>
        </p:nvGraphicFramePr>
        <p:xfrm>
          <a:off x="1187624" y="1628800"/>
          <a:ext cx="7560840" cy="4608512"/>
        </p:xfrm>
        <a:graphic>
          <a:graphicData uri="http://schemas.openxmlformats.org/drawingml/2006/chart">
            <c:chart xmlns:c="http://schemas.openxmlformats.org/drawingml/2006/chart" xmlns:r="http://schemas.openxmlformats.org/officeDocument/2006/relationships" r:id="rId2"/>
          </a:graphicData>
        </a:graphic>
      </p:graphicFrame>
      <p:cxnSp>
        <p:nvCxnSpPr>
          <p:cNvPr id="2056" name="AutoShape 8"/>
          <p:cNvCxnSpPr>
            <a:cxnSpLocks noChangeShapeType="1"/>
          </p:cNvCxnSpPr>
          <p:nvPr/>
        </p:nvCxnSpPr>
        <p:spPr bwMode="auto">
          <a:xfrm flipV="1">
            <a:off x="3203848" y="1844824"/>
            <a:ext cx="0" cy="3461420"/>
          </a:xfrm>
          <a:prstGeom prst="straightConnector1">
            <a:avLst/>
          </a:prstGeom>
          <a:noFill/>
          <a:ln w="25400">
            <a:solidFill>
              <a:srgbClr val="000000"/>
            </a:solidFill>
            <a:round/>
            <a:headEnd/>
            <a:tailEnd/>
          </a:ln>
        </p:spPr>
      </p:cxnSp>
      <p:sp>
        <p:nvSpPr>
          <p:cNvPr id="2057" name="Text Box 9"/>
          <p:cNvSpPr txBox="1">
            <a:spLocks noChangeArrowheads="1"/>
          </p:cNvSpPr>
          <p:nvPr/>
        </p:nvSpPr>
        <p:spPr bwMode="auto">
          <a:xfrm>
            <a:off x="2123728" y="1412776"/>
            <a:ext cx="2376264" cy="3762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GB" sz="2000" b="1" i="0" u="none" strike="noStrike" cap="none" normalizeH="0" baseline="0" dirty="0" smtClean="0">
                <a:ln>
                  <a:noFill/>
                </a:ln>
                <a:solidFill>
                  <a:schemeClr val="tx1"/>
                </a:solidFill>
                <a:effectLst/>
                <a:latin typeface="Times New Roman" pitchFamily="18" charset="0"/>
                <a:cs typeface="Arial" pitchFamily="34" charset="0"/>
              </a:rPr>
              <a:t>Ideal reaching time </a:t>
            </a:r>
            <a:endParaRPr kumimoji="0" lang="en-US" sz="3200" b="1" i="0" u="none" strike="noStrike" cap="none" normalizeH="0" baseline="0" dirty="0" smtClean="0">
              <a:ln>
                <a:noFill/>
              </a:ln>
              <a:solidFill>
                <a:schemeClr val="tx1"/>
              </a:solidFill>
              <a:effectLst/>
              <a:latin typeface="Arial" pitchFamily="34" charset="0"/>
              <a:cs typeface="Arial" pitchFamily="34" charset="0"/>
            </a:endParaRPr>
          </a:p>
        </p:txBody>
      </p:sp>
      <p:sp>
        <p:nvSpPr>
          <p:cNvPr id="16" name="Text Box 9"/>
          <p:cNvSpPr txBox="1">
            <a:spLocks noChangeArrowheads="1"/>
          </p:cNvSpPr>
          <p:nvPr/>
        </p:nvSpPr>
        <p:spPr bwMode="auto">
          <a:xfrm>
            <a:off x="4860032" y="1916832"/>
            <a:ext cx="2952328" cy="115212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GB" sz="2000" b="1" i="0" u="none" strike="noStrike" cap="none" normalizeH="0" baseline="0" dirty="0" smtClean="0">
                <a:ln>
                  <a:noFill/>
                </a:ln>
                <a:solidFill>
                  <a:schemeClr val="tx1"/>
                </a:solidFill>
                <a:effectLst/>
                <a:latin typeface="Times New Roman" pitchFamily="18" charset="0"/>
                <a:cs typeface="Arial" pitchFamily="34" charset="0"/>
              </a:rPr>
              <a:t>As </a:t>
            </a:r>
            <a:r>
              <a:rPr kumimoji="0" lang="el-GR" sz="2000" b="1" i="0" u="none" strike="noStrike" cap="none" normalizeH="0" baseline="0" dirty="0" smtClean="0">
                <a:ln>
                  <a:noFill/>
                </a:ln>
                <a:solidFill>
                  <a:schemeClr val="tx1"/>
                </a:solidFill>
                <a:effectLst/>
                <a:latin typeface="Times New Roman"/>
                <a:cs typeface="Times New Roman"/>
              </a:rPr>
              <a:t>α</a:t>
            </a:r>
            <a:r>
              <a:rPr kumimoji="0" lang="en-GB" sz="2000" b="1" i="0" u="none" strike="noStrike" cap="none" normalizeH="0" baseline="0" dirty="0" smtClean="0">
                <a:ln>
                  <a:noFill/>
                </a:ln>
                <a:solidFill>
                  <a:schemeClr val="tx1"/>
                </a:solidFill>
                <a:effectLst/>
                <a:latin typeface="Times New Roman"/>
                <a:cs typeface="Times New Roman"/>
              </a:rPr>
              <a:t> increases, vehicles</a:t>
            </a:r>
            <a:r>
              <a:rPr kumimoji="0" lang="en-GB" sz="2000" b="1" i="0" u="none" strike="noStrike" cap="none" normalizeH="0" dirty="0" smtClean="0">
                <a:ln>
                  <a:noFill/>
                </a:ln>
                <a:solidFill>
                  <a:schemeClr val="tx1"/>
                </a:solidFill>
                <a:effectLst/>
                <a:latin typeface="Times New Roman"/>
                <a:cs typeface="Times New Roman"/>
              </a:rPr>
              <a:t> get less late, and reach more earlier</a:t>
            </a:r>
            <a:endParaRPr kumimoji="0" lang="en-US" sz="32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Results</a:t>
            </a:r>
            <a:endParaRPr lang="en-GB" dirty="0"/>
          </a:p>
        </p:txBody>
      </p:sp>
      <p:sp>
        <p:nvSpPr>
          <p:cNvPr id="4" name="Slide Number Placeholder 3"/>
          <p:cNvSpPr>
            <a:spLocks noGrp="1"/>
          </p:cNvSpPr>
          <p:nvPr>
            <p:ph type="sldNum" sz="quarter" idx="10"/>
          </p:nvPr>
        </p:nvSpPr>
        <p:spPr/>
        <p:txBody>
          <a:bodyPr/>
          <a:lstStyle/>
          <a:p>
            <a:r>
              <a:rPr lang="en-GB" smtClean="0"/>
              <a:t>rkala.99k.org</a:t>
            </a:r>
          </a:p>
          <a:p>
            <a:endParaRPr lang="en-GB" dirty="0"/>
          </a:p>
        </p:txBody>
      </p:sp>
      <p:graphicFrame>
        <p:nvGraphicFramePr>
          <p:cNvPr id="5" name="Chart 4"/>
          <p:cNvGraphicFramePr/>
          <p:nvPr/>
        </p:nvGraphicFramePr>
        <p:xfrm>
          <a:off x="827584" y="1628800"/>
          <a:ext cx="7272807" cy="4752528"/>
        </p:xfrm>
        <a:graphic>
          <a:graphicData uri="http://schemas.openxmlformats.org/drawingml/2006/chart">
            <c:chart xmlns:c="http://schemas.openxmlformats.org/drawingml/2006/chart" xmlns:r="http://schemas.openxmlformats.org/officeDocument/2006/relationships" r:id="rId2"/>
          </a:graphicData>
        </a:graphic>
      </p:graphicFrame>
      <p:cxnSp>
        <p:nvCxnSpPr>
          <p:cNvPr id="6" name="AutoShape 8"/>
          <p:cNvCxnSpPr>
            <a:cxnSpLocks noChangeShapeType="1"/>
          </p:cNvCxnSpPr>
          <p:nvPr/>
        </p:nvCxnSpPr>
        <p:spPr bwMode="auto">
          <a:xfrm flipV="1">
            <a:off x="2771800" y="1844824"/>
            <a:ext cx="0" cy="3605436"/>
          </a:xfrm>
          <a:prstGeom prst="straightConnector1">
            <a:avLst/>
          </a:prstGeom>
          <a:noFill/>
          <a:ln w="25400">
            <a:solidFill>
              <a:srgbClr val="000000"/>
            </a:solidFill>
            <a:round/>
            <a:headEnd/>
            <a:tailEnd/>
          </a:ln>
        </p:spPr>
      </p:cxnSp>
      <p:sp>
        <p:nvSpPr>
          <p:cNvPr id="7" name="Text Box 9"/>
          <p:cNvSpPr txBox="1">
            <a:spLocks noChangeArrowheads="1"/>
          </p:cNvSpPr>
          <p:nvPr/>
        </p:nvSpPr>
        <p:spPr bwMode="auto">
          <a:xfrm>
            <a:off x="2123728" y="1412776"/>
            <a:ext cx="2376264" cy="3762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GB" sz="2000" b="1" i="0" u="none" strike="noStrike" cap="none" normalizeH="0" baseline="0" dirty="0" smtClean="0">
                <a:ln>
                  <a:noFill/>
                </a:ln>
                <a:solidFill>
                  <a:schemeClr val="tx1"/>
                </a:solidFill>
                <a:effectLst/>
                <a:latin typeface="Times New Roman" pitchFamily="18" charset="0"/>
                <a:cs typeface="Arial" pitchFamily="34" charset="0"/>
              </a:rPr>
              <a:t>Ideal reaching time </a:t>
            </a:r>
            <a:endParaRPr kumimoji="0" lang="en-US" sz="3200" b="1" i="0" u="none" strike="noStrike" cap="none" normalizeH="0" baseline="0" dirty="0" smtClean="0">
              <a:ln>
                <a:noFill/>
              </a:ln>
              <a:solidFill>
                <a:schemeClr val="tx1"/>
              </a:solidFill>
              <a:effectLst/>
              <a:latin typeface="Arial" pitchFamily="34" charset="0"/>
              <a:cs typeface="Arial" pitchFamily="34" charset="0"/>
            </a:endParaRPr>
          </a:p>
        </p:txBody>
      </p:sp>
      <p:sp>
        <p:nvSpPr>
          <p:cNvPr id="8" name="Text Box 9"/>
          <p:cNvSpPr txBox="1">
            <a:spLocks noChangeArrowheads="1"/>
          </p:cNvSpPr>
          <p:nvPr/>
        </p:nvSpPr>
        <p:spPr bwMode="auto">
          <a:xfrm>
            <a:off x="4572000" y="1916832"/>
            <a:ext cx="2952328" cy="115212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GB" sz="2000" b="1" i="0" u="none" strike="noStrike" cap="none" normalizeH="0" baseline="0" dirty="0" smtClean="0">
                <a:ln>
                  <a:noFill/>
                </a:ln>
                <a:solidFill>
                  <a:schemeClr val="tx1"/>
                </a:solidFill>
                <a:effectLst/>
                <a:latin typeface="Times New Roman" pitchFamily="18" charset="0"/>
                <a:cs typeface="Arial" pitchFamily="34" charset="0"/>
              </a:rPr>
              <a:t>As </a:t>
            </a:r>
            <a:r>
              <a:rPr kumimoji="0" lang="el-GR" sz="2000" b="1" i="0" u="none" strike="noStrike" cap="none" normalizeH="0" baseline="0" dirty="0" smtClean="0">
                <a:ln>
                  <a:noFill/>
                </a:ln>
                <a:solidFill>
                  <a:schemeClr val="tx1"/>
                </a:solidFill>
                <a:effectLst/>
                <a:latin typeface="Times New Roman"/>
                <a:cs typeface="Times New Roman"/>
              </a:rPr>
              <a:t>α</a:t>
            </a:r>
            <a:r>
              <a:rPr kumimoji="0" lang="en-GB" sz="2000" b="1" i="0" u="none" strike="noStrike" cap="none" normalizeH="0" baseline="0" dirty="0" smtClean="0">
                <a:ln>
                  <a:noFill/>
                </a:ln>
                <a:solidFill>
                  <a:schemeClr val="tx1"/>
                </a:solidFill>
                <a:effectLst/>
                <a:latin typeface="Times New Roman"/>
                <a:cs typeface="Times New Roman"/>
              </a:rPr>
              <a:t> increases, vehicles</a:t>
            </a:r>
            <a:r>
              <a:rPr kumimoji="0" lang="en-GB" sz="2000" b="1" i="0" u="none" strike="noStrike" cap="none" normalizeH="0" dirty="0" smtClean="0">
                <a:ln>
                  <a:noFill/>
                </a:ln>
                <a:solidFill>
                  <a:schemeClr val="tx1"/>
                </a:solidFill>
                <a:effectLst/>
                <a:latin typeface="Times New Roman"/>
                <a:cs typeface="Times New Roman"/>
              </a:rPr>
              <a:t> get less late, and reach more earlier</a:t>
            </a:r>
            <a:endParaRPr kumimoji="0" lang="en-US" sz="32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Results</a:t>
            </a:r>
            <a:endParaRPr lang="en-GB" dirty="0"/>
          </a:p>
        </p:txBody>
      </p:sp>
      <p:sp>
        <p:nvSpPr>
          <p:cNvPr id="4" name="Slide Number Placeholder 3"/>
          <p:cNvSpPr>
            <a:spLocks noGrp="1"/>
          </p:cNvSpPr>
          <p:nvPr>
            <p:ph type="sldNum" sz="quarter" idx="10"/>
          </p:nvPr>
        </p:nvSpPr>
        <p:spPr/>
        <p:txBody>
          <a:bodyPr/>
          <a:lstStyle/>
          <a:p>
            <a:r>
              <a:rPr lang="en-GB" smtClean="0"/>
              <a:t>rkala.99k.org</a:t>
            </a:r>
          </a:p>
          <a:p>
            <a:endParaRPr lang="en-GB" dirty="0"/>
          </a:p>
        </p:txBody>
      </p:sp>
      <p:graphicFrame>
        <p:nvGraphicFramePr>
          <p:cNvPr id="5" name="Chart 4"/>
          <p:cNvGraphicFramePr/>
          <p:nvPr/>
        </p:nvGraphicFramePr>
        <p:xfrm>
          <a:off x="1043608" y="1700808"/>
          <a:ext cx="7560840" cy="424847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Results</a:t>
            </a:r>
            <a:endParaRPr lang="en-GB" dirty="0"/>
          </a:p>
        </p:txBody>
      </p:sp>
      <p:sp>
        <p:nvSpPr>
          <p:cNvPr id="4" name="Slide Number Placeholder 3"/>
          <p:cNvSpPr>
            <a:spLocks noGrp="1"/>
          </p:cNvSpPr>
          <p:nvPr>
            <p:ph type="sldNum" sz="quarter" idx="10"/>
          </p:nvPr>
        </p:nvSpPr>
        <p:spPr/>
        <p:txBody>
          <a:bodyPr/>
          <a:lstStyle/>
          <a:p>
            <a:r>
              <a:rPr lang="en-GB" smtClean="0"/>
              <a:t>rkala.99k.org</a:t>
            </a:r>
          </a:p>
          <a:p>
            <a:endParaRPr lang="en-GB" dirty="0"/>
          </a:p>
        </p:txBody>
      </p:sp>
      <p:graphicFrame>
        <p:nvGraphicFramePr>
          <p:cNvPr id="5" name="Chart 4"/>
          <p:cNvGraphicFramePr/>
          <p:nvPr/>
        </p:nvGraphicFramePr>
        <p:xfrm>
          <a:off x="1043608" y="1772816"/>
          <a:ext cx="7560840" cy="424847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Assumption</a:t>
            </a:r>
            <a:endParaRPr lang="en-GB" dirty="0"/>
          </a:p>
        </p:txBody>
      </p:sp>
      <p:sp>
        <p:nvSpPr>
          <p:cNvPr id="3" name="Content Placeholder 2"/>
          <p:cNvSpPr>
            <a:spLocks noGrp="1"/>
          </p:cNvSpPr>
          <p:nvPr>
            <p:ph idx="1"/>
          </p:nvPr>
        </p:nvSpPr>
        <p:spPr/>
        <p:txBody>
          <a:bodyPr/>
          <a:lstStyle/>
          <a:p>
            <a:r>
              <a:rPr lang="en-GB" sz="2800" dirty="0" smtClean="0"/>
              <a:t>All roads can get very congested</a:t>
            </a:r>
          </a:p>
          <a:p>
            <a:r>
              <a:rPr lang="en-GB" sz="2800" dirty="0" smtClean="0"/>
              <a:t>There may be no alternative roads</a:t>
            </a:r>
          </a:p>
          <a:p>
            <a:r>
              <a:rPr lang="en-GB" sz="2800" dirty="0" smtClean="0"/>
              <a:t>Recurrent traffic (historic traffic trends are repeated)</a:t>
            </a:r>
          </a:p>
          <a:p>
            <a:r>
              <a:rPr lang="en-GB" sz="2800" dirty="0" smtClean="0"/>
              <a:t>No communication</a:t>
            </a:r>
          </a:p>
          <a:p>
            <a:pPr>
              <a:buNone/>
            </a:pPr>
            <a:endParaRPr lang="en-GB" sz="2800" i="1" dirty="0" smtClean="0"/>
          </a:p>
          <a:p>
            <a:pPr>
              <a:buNone/>
            </a:pPr>
            <a:r>
              <a:rPr lang="en-GB" sz="2800" i="1" dirty="0" smtClean="0"/>
              <a:t>Concept</a:t>
            </a:r>
          </a:p>
          <a:p>
            <a:r>
              <a:rPr lang="en-GB" sz="2800" dirty="0" smtClean="0"/>
              <a:t>Distribute traffic in different times of the day</a:t>
            </a:r>
            <a:endParaRPr lang="en-GB" sz="2800" dirty="0"/>
          </a:p>
        </p:txBody>
      </p:sp>
      <p:sp>
        <p:nvSpPr>
          <p:cNvPr id="4" name="Slide Number Placeholder 3"/>
          <p:cNvSpPr>
            <a:spLocks noGrp="1"/>
          </p:cNvSpPr>
          <p:nvPr>
            <p:ph type="sldNum" sz="quarter" idx="10"/>
          </p:nvPr>
        </p:nvSpPr>
        <p:spPr/>
        <p:txBody>
          <a:bodyPr/>
          <a:lstStyle/>
          <a:p>
            <a:r>
              <a:rPr lang="en-GB" dirty="0" smtClean="0"/>
              <a:t>rkala.99k.org</a:t>
            </a:r>
          </a:p>
          <a:p>
            <a:endParaRPr lang="en-GB"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GB" dirty="0" smtClean="0"/>
              <a:t>rkala.99k.org</a:t>
            </a:r>
          </a:p>
          <a:p>
            <a:endParaRPr lang="en-GB" dirty="0"/>
          </a:p>
        </p:txBody>
      </p:sp>
      <p:sp>
        <p:nvSpPr>
          <p:cNvPr id="5" name="Title 4"/>
          <p:cNvSpPr>
            <a:spLocks noGrp="1"/>
          </p:cNvSpPr>
          <p:nvPr>
            <p:ph type="title"/>
          </p:nvPr>
        </p:nvSpPr>
        <p:spPr>
          <a:xfrm>
            <a:off x="722313" y="4406900"/>
            <a:ext cx="7772400" cy="1362075"/>
          </a:xfrm>
        </p:spPr>
        <p:txBody>
          <a:bodyPr/>
          <a:lstStyle/>
          <a:p>
            <a:pPr>
              <a:defRPr/>
            </a:pPr>
            <a:r>
              <a:rPr lang="en-US" dirty="0" smtClean="0"/>
              <a:t>Thank You</a:t>
            </a:r>
            <a:endParaRPr lang="en-IN" dirty="0"/>
          </a:p>
        </p:txBody>
      </p:sp>
      <p:sp>
        <p:nvSpPr>
          <p:cNvPr id="6" name="Text Placeholder 5"/>
          <p:cNvSpPr txBox="1">
            <a:spLocks/>
          </p:cNvSpPr>
          <p:nvPr/>
        </p:nvSpPr>
        <p:spPr bwMode="auto">
          <a:xfrm>
            <a:off x="285750" y="1214438"/>
            <a:ext cx="6072188" cy="1785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lnSpc>
                <a:spcPct val="110000"/>
              </a:lnSpc>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1" fontAlgn="base" hangingPunct="1">
              <a:lnSpc>
                <a:spcPct val="110000"/>
              </a:lnSpc>
              <a:spcBef>
                <a:spcPct val="10000"/>
              </a:spcBef>
              <a:spcAft>
                <a:spcPct val="0"/>
              </a:spcAft>
              <a:buClr>
                <a:schemeClr val="tx2"/>
              </a:buClr>
              <a:buFont typeface="Rdg Vesta" pitchFamily="2" charset="0"/>
              <a:buChar char="–"/>
              <a:defRPr sz="2000">
                <a:solidFill>
                  <a:schemeClr val="tx1"/>
                </a:solidFill>
                <a:latin typeface="+mn-lt"/>
              </a:defRPr>
            </a:lvl2pPr>
            <a:lvl3pPr marL="1143000" indent="-228600" algn="l" rtl="0" eaLnBrk="1" fontAlgn="base" hangingPunct="1">
              <a:lnSpc>
                <a:spcPct val="110000"/>
              </a:lnSpc>
              <a:spcBef>
                <a:spcPct val="10000"/>
              </a:spcBef>
              <a:spcAft>
                <a:spcPct val="0"/>
              </a:spcAft>
              <a:buClr>
                <a:schemeClr val="tx2"/>
              </a:buClr>
              <a:buChar char="•"/>
              <a:defRPr sz="2000">
                <a:solidFill>
                  <a:schemeClr val="tx1"/>
                </a:solidFill>
                <a:latin typeface="+mn-lt"/>
              </a:defRPr>
            </a:lvl3pPr>
            <a:lvl4pPr marL="1600200" indent="-228600" algn="l" rtl="0" eaLnBrk="1" fontAlgn="base" hangingPunct="1">
              <a:lnSpc>
                <a:spcPct val="110000"/>
              </a:lnSpc>
              <a:spcBef>
                <a:spcPct val="10000"/>
              </a:spcBef>
              <a:spcAft>
                <a:spcPct val="0"/>
              </a:spcAft>
              <a:buClr>
                <a:schemeClr val="tx2"/>
              </a:buClr>
              <a:buFont typeface="Rdg Vesta" pitchFamily="2" charset="0"/>
              <a:buChar char="–"/>
              <a:defRPr sz="2000">
                <a:solidFill>
                  <a:schemeClr val="tx1"/>
                </a:solidFill>
                <a:latin typeface="+mn-lt"/>
              </a:defRPr>
            </a:lvl4pPr>
            <a:lvl5pPr marL="2057400" indent="-228600" algn="l" rtl="0" eaLnBrk="1" fontAlgn="base" hangingPunct="1">
              <a:lnSpc>
                <a:spcPct val="110000"/>
              </a:lnSpc>
              <a:spcBef>
                <a:spcPct val="10000"/>
              </a:spcBef>
              <a:spcAft>
                <a:spcPct val="0"/>
              </a:spcAft>
              <a:buClr>
                <a:schemeClr val="tx2"/>
              </a:buClr>
              <a:buFont typeface="Rdg Vesta" pitchFamily="2" charset="0"/>
              <a:buChar char="»"/>
              <a:defRPr sz="2000">
                <a:solidFill>
                  <a:schemeClr val="tx1"/>
                </a:solidFill>
                <a:latin typeface="+mn-lt"/>
              </a:defRPr>
            </a:lvl5pPr>
            <a:lvl6pPr marL="2514600" indent="-228600" algn="l" rtl="0" eaLnBrk="1" fontAlgn="base" hangingPunct="1">
              <a:lnSpc>
                <a:spcPct val="110000"/>
              </a:lnSpc>
              <a:spcBef>
                <a:spcPct val="10000"/>
              </a:spcBef>
              <a:spcAft>
                <a:spcPct val="0"/>
              </a:spcAft>
              <a:buClr>
                <a:schemeClr val="tx2"/>
              </a:buClr>
              <a:buFont typeface="Rdg Vesta" pitchFamily="2" charset="0"/>
              <a:buChar char="»"/>
              <a:defRPr sz="2000">
                <a:solidFill>
                  <a:schemeClr val="tx1"/>
                </a:solidFill>
                <a:latin typeface="+mn-lt"/>
              </a:defRPr>
            </a:lvl6pPr>
            <a:lvl7pPr marL="2971800" indent="-228600" algn="l" rtl="0" eaLnBrk="1" fontAlgn="base" hangingPunct="1">
              <a:lnSpc>
                <a:spcPct val="110000"/>
              </a:lnSpc>
              <a:spcBef>
                <a:spcPct val="10000"/>
              </a:spcBef>
              <a:spcAft>
                <a:spcPct val="0"/>
              </a:spcAft>
              <a:buClr>
                <a:schemeClr val="tx2"/>
              </a:buClr>
              <a:buFont typeface="Rdg Vesta" pitchFamily="2" charset="0"/>
              <a:buChar char="»"/>
              <a:defRPr sz="2000">
                <a:solidFill>
                  <a:schemeClr val="tx1"/>
                </a:solidFill>
                <a:latin typeface="+mn-lt"/>
              </a:defRPr>
            </a:lvl7pPr>
            <a:lvl8pPr marL="3429000" indent="-228600" algn="l" rtl="0" eaLnBrk="1" fontAlgn="base" hangingPunct="1">
              <a:lnSpc>
                <a:spcPct val="110000"/>
              </a:lnSpc>
              <a:spcBef>
                <a:spcPct val="10000"/>
              </a:spcBef>
              <a:spcAft>
                <a:spcPct val="0"/>
              </a:spcAft>
              <a:buClr>
                <a:schemeClr val="tx2"/>
              </a:buClr>
              <a:buFont typeface="Rdg Vesta" pitchFamily="2" charset="0"/>
              <a:buChar char="»"/>
              <a:defRPr sz="2000">
                <a:solidFill>
                  <a:schemeClr val="tx1"/>
                </a:solidFill>
                <a:latin typeface="+mn-lt"/>
              </a:defRPr>
            </a:lvl8pPr>
            <a:lvl9pPr marL="3886200" indent="-228600" algn="l" rtl="0" eaLnBrk="1" fontAlgn="base" hangingPunct="1">
              <a:lnSpc>
                <a:spcPct val="110000"/>
              </a:lnSpc>
              <a:spcBef>
                <a:spcPct val="10000"/>
              </a:spcBef>
              <a:spcAft>
                <a:spcPct val="0"/>
              </a:spcAft>
              <a:buClr>
                <a:schemeClr val="tx2"/>
              </a:buClr>
              <a:buFont typeface="Rdg Vesta" pitchFamily="2" charset="0"/>
              <a:buChar char="»"/>
              <a:defRPr sz="2000">
                <a:solidFill>
                  <a:schemeClr val="tx1"/>
                </a:solidFill>
                <a:latin typeface="+mn-lt"/>
              </a:defRPr>
            </a:lvl9pPr>
          </a:lstStyle>
          <a:p>
            <a:pPr>
              <a:defRPr/>
            </a:pPr>
            <a:r>
              <a:rPr lang="en-US" b="1" dirty="0" smtClean="0"/>
              <a:t>Acknowledgements:</a:t>
            </a:r>
          </a:p>
          <a:p>
            <a:pPr marL="363538" indent="-188913">
              <a:buFont typeface="Arial" pitchFamily="34" charset="0"/>
              <a:buChar char="•"/>
              <a:defRPr/>
            </a:pPr>
            <a:r>
              <a:rPr lang="en-US" dirty="0" smtClean="0"/>
              <a:t>Commonwealth Scholarship Commission in the United Kingdom </a:t>
            </a:r>
          </a:p>
          <a:p>
            <a:pPr marL="363538" indent="-188913">
              <a:buFont typeface="Arial" pitchFamily="34" charset="0"/>
              <a:buChar char="•"/>
              <a:defRPr/>
            </a:pPr>
            <a:r>
              <a:rPr lang="en-US" dirty="0" smtClean="0"/>
              <a:t>British Council</a:t>
            </a:r>
            <a:endParaRPr lang="en-IN" dirty="0"/>
          </a:p>
        </p:txBody>
      </p:sp>
    </p:spTree>
    <p:extLst>
      <p:ext uri="{BB962C8B-B14F-4D97-AF65-F5344CB8AC3E}">
        <p14:creationId xmlns:p14="http://schemas.microsoft.com/office/powerpoint/2010/main" val="14550264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Problem</a:t>
            </a:r>
            <a:endParaRPr lang="en-GB" dirty="0"/>
          </a:p>
        </p:txBody>
      </p:sp>
      <p:sp>
        <p:nvSpPr>
          <p:cNvPr id="4" name="Slide Number Placeholder 3"/>
          <p:cNvSpPr>
            <a:spLocks noGrp="1"/>
          </p:cNvSpPr>
          <p:nvPr>
            <p:ph type="sldNum" sz="quarter" idx="10"/>
          </p:nvPr>
        </p:nvSpPr>
        <p:spPr/>
        <p:txBody>
          <a:bodyPr/>
          <a:lstStyle/>
          <a:p>
            <a:r>
              <a:rPr lang="en-GB" smtClean="0"/>
              <a:t>rkala.99k.org</a:t>
            </a:r>
          </a:p>
          <a:p>
            <a:endParaRPr lang="en-GB" dirty="0"/>
          </a:p>
        </p:txBody>
      </p:sp>
      <p:graphicFrame>
        <p:nvGraphicFramePr>
          <p:cNvPr id="6" name="Diagram 5"/>
          <p:cNvGraphicFramePr/>
          <p:nvPr/>
        </p:nvGraphicFramePr>
        <p:xfrm>
          <a:off x="827584" y="1700808"/>
          <a:ext cx="7272808" cy="37444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Problem</a:t>
            </a:r>
            <a:endParaRPr lang="en-GB" dirty="0"/>
          </a:p>
        </p:txBody>
      </p:sp>
      <p:sp>
        <p:nvSpPr>
          <p:cNvPr id="4" name="Slide Number Placeholder 3"/>
          <p:cNvSpPr>
            <a:spLocks noGrp="1"/>
          </p:cNvSpPr>
          <p:nvPr>
            <p:ph type="sldNum" sz="quarter" idx="10"/>
          </p:nvPr>
        </p:nvSpPr>
        <p:spPr/>
        <p:txBody>
          <a:bodyPr/>
          <a:lstStyle/>
          <a:p>
            <a:r>
              <a:rPr lang="en-GB" smtClean="0"/>
              <a:t>rkala.99k.org</a:t>
            </a:r>
          </a:p>
          <a:p>
            <a:endParaRPr lang="en-GB" dirty="0"/>
          </a:p>
        </p:txBody>
      </p:sp>
      <p:graphicFrame>
        <p:nvGraphicFramePr>
          <p:cNvPr id="5" name="Diagram 4"/>
          <p:cNvGraphicFramePr/>
          <p:nvPr/>
        </p:nvGraphicFramePr>
        <p:xfrm>
          <a:off x="1524000" y="2389334"/>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1187624" y="1484784"/>
            <a:ext cx="6336704" cy="461665"/>
          </a:xfrm>
          <a:prstGeom prst="rect">
            <a:avLst/>
          </a:prstGeom>
          <a:noFill/>
        </p:spPr>
        <p:txBody>
          <a:bodyPr wrap="square" rtlCol="0">
            <a:spAutoFit/>
          </a:bodyPr>
          <a:lstStyle/>
          <a:p>
            <a:pPr algn="ctr"/>
            <a:r>
              <a:rPr lang="en-GB" b="1" dirty="0" smtClean="0"/>
              <a:t>How important is reaching on time?</a:t>
            </a:r>
            <a:endParaRPr lang="en-GB" b="1" dirty="0"/>
          </a:p>
        </p:txBody>
      </p:sp>
      <p:sp>
        <p:nvSpPr>
          <p:cNvPr id="7" name="TextBox 6"/>
          <p:cNvSpPr txBox="1"/>
          <p:nvPr/>
        </p:nvSpPr>
        <p:spPr>
          <a:xfrm rot="16200000">
            <a:off x="1382453" y="3810235"/>
            <a:ext cx="4824536" cy="461665"/>
          </a:xfrm>
          <a:prstGeom prst="rect">
            <a:avLst/>
          </a:prstGeom>
          <a:noFill/>
        </p:spPr>
        <p:txBody>
          <a:bodyPr wrap="square" rtlCol="0">
            <a:spAutoFit/>
          </a:bodyPr>
          <a:lstStyle/>
          <a:p>
            <a:r>
              <a:rPr lang="en-GB" dirty="0" smtClean="0"/>
              <a:t>Importance of reaching on time</a:t>
            </a:r>
            <a:endParaRPr lang="en-GB" dirty="0"/>
          </a:p>
        </p:txBody>
      </p:sp>
      <p:cxnSp>
        <p:nvCxnSpPr>
          <p:cNvPr id="9" name="Straight Arrow Connector 8"/>
          <p:cNvCxnSpPr/>
          <p:nvPr/>
        </p:nvCxnSpPr>
        <p:spPr bwMode="auto">
          <a:xfrm flipV="1">
            <a:off x="4139952" y="2276870"/>
            <a:ext cx="0" cy="3960440"/>
          </a:xfrm>
          <a:prstGeom prst="straightConnector1">
            <a:avLst/>
          </a:prstGeom>
          <a:ln>
            <a:tailEnd type="arrow"/>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style>
          <a:lnRef idx="3">
            <a:schemeClr val="accent1"/>
          </a:lnRef>
          <a:fillRef idx="0">
            <a:schemeClr val="accent1"/>
          </a:fillRef>
          <a:effectRef idx="2">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Problem</a:t>
            </a:r>
            <a:endParaRPr lang="en-GB" dirty="0"/>
          </a:p>
        </p:txBody>
      </p:sp>
      <p:graphicFrame>
        <p:nvGraphicFramePr>
          <p:cNvPr id="5" name="Content Placeholder 4"/>
          <p:cNvGraphicFramePr>
            <a:graphicFrameLocks noGrp="1"/>
          </p:cNvGraphicFramePr>
          <p:nvPr>
            <p:ph idx="1"/>
          </p:nvPr>
        </p:nvGraphicFramePr>
        <p:xfrm>
          <a:off x="-36512" y="2181944"/>
          <a:ext cx="9144000" cy="31912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0"/>
          </p:nvPr>
        </p:nvSpPr>
        <p:spPr/>
        <p:txBody>
          <a:bodyPr/>
          <a:lstStyle/>
          <a:p>
            <a:r>
              <a:rPr lang="en-GB" smtClean="0"/>
              <a:t>rkala.99k.org</a:t>
            </a:r>
          </a:p>
          <a:p>
            <a:endParaRPr lang="en-GB" dirty="0"/>
          </a:p>
        </p:txBody>
      </p:sp>
      <p:sp>
        <p:nvSpPr>
          <p:cNvPr id="6" name="TextBox 5"/>
          <p:cNvSpPr txBox="1"/>
          <p:nvPr/>
        </p:nvSpPr>
        <p:spPr>
          <a:xfrm>
            <a:off x="0" y="1445875"/>
            <a:ext cx="9144000" cy="830997"/>
          </a:xfrm>
          <a:prstGeom prst="rect">
            <a:avLst/>
          </a:prstGeom>
          <a:noFill/>
        </p:spPr>
        <p:txBody>
          <a:bodyPr wrap="square" rtlCol="0">
            <a:spAutoFit/>
          </a:bodyPr>
          <a:lstStyle/>
          <a:p>
            <a:pPr algn="ctr"/>
            <a:r>
              <a:rPr lang="en-GB" b="1" dirty="0" smtClean="0"/>
              <a:t>Considerations for human drivers to enable selection of the best route and start time</a:t>
            </a:r>
            <a:endParaRPr lang="en-GB" b="1" dirty="0"/>
          </a:p>
        </p:txBody>
      </p:sp>
      <p:sp>
        <p:nvSpPr>
          <p:cNvPr id="7" name="TextBox 6"/>
          <p:cNvSpPr txBox="1"/>
          <p:nvPr/>
        </p:nvSpPr>
        <p:spPr>
          <a:xfrm>
            <a:off x="0" y="5589240"/>
            <a:ext cx="9144000" cy="830997"/>
          </a:xfrm>
          <a:prstGeom prst="rect">
            <a:avLst/>
          </a:prstGeom>
          <a:noFill/>
        </p:spPr>
        <p:txBody>
          <a:bodyPr wrap="square" rtlCol="0">
            <a:spAutoFit/>
          </a:bodyPr>
          <a:lstStyle/>
          <a:p>
            <a:pPr algn="ctr"/>
            <a:r>
              <a:rPr lang="en-GB" b="1" dirty="0" smtClean="0"/>
              <a:t>If these are true (e.g. going to office) human judgement is better, if not machine judgement is better</a:t>
            </a:r>
            <a:endParaRPr lang="en-GB" b="1"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Problem </a:t>
            </a:r>
            <a:endParaRPr lang="en-GB" dirty="0"/>
          </a:p>
        </p:txBody>
      </p:sp>
      <p:sp>
        <p:nvSpPr>
          <p:cNvPr id="3" name="Content Placeholder 2"/>
          <p:cNvSpPr>
            <a:spLocks noGrp="1"/>
          </p:cNvSpPr>
          <p:nvPr>
            <p:ph idx="1"/>
          </p:nvPr>
        </p:nvSpPr>
        <p:spPr/>
        <p:txBody>
          <a:bodyPr/>
          <a:lstStyle/>
          <a:p>
            <a:r>
              <a:rPr lang="en-GB" dirty="0" smtClean="0"/>
              <a:t>Assuming average travel speeds is sub-optimal</a:t>
            </a:r>
          </a:p>
          <a:p>
            <a:endParaRPr lang="en-GB" dirty="0" smtClean="0"/>
          </a:p>
          <a:p>
            <a:r>
              <a:rPr lang="en-GB" dirty="0" smtClean="0"/>
              <a:t>It doesn’t capture </a:t>
            </a:r>
          </a:p>
          <a:p>
            <a:pPr lvl="1"/>
            <a:r>
              <a:rPr lang="en-GB" dirty="0" smtClean="0"/>
              <a:t>Changing trends at different times of the day</a:t>
            </a:r>
          </a:p>
          <a:p>
            <a:pPr lvl="1"/>
            <a:r>
              <a:rPr lang="en-GB" dirty="0" smtClean="0"/>
              <a:t>Generally increasing/ decreasing density of traffic along with time</a:t>
            </a:r>
          </a:p>
          <a:p>
            <a:pPr lvl="1"/>
            <a:r>
              <a:rPr lang="en-GB" dirty="0" smtClean="0"/>
              <a:t>Uncertainty associated with the captured speed, and hence the travel</a:t>
            </a:r>
          </a:p>
          <a:p>
            <a:pPr lvl="1"/>
            <a:r>
              <a:rPr lang="en-GB" dirty="0" smtClean="0"/>
              <a:t>Don’t </a:t>
            </a:r>
            <a:r>
              <a:rPr lang="en-GB" dirty="0" err="1" smtClean="0"/>
              <a:t>tradeoff</a:t>
            </a:r>
            <a:r>
              <a:rPr lang="en-GB" dirty="0" smtClean="0"/>
              <a:t> between maximizing start time and probability of reaching on time</a:t>
            </a:r>
            <a:endParaRPr lang="en-GB" dirty="0"/>
          </a:p>
        </p:txBody>
      </p:sp>
      <p:sp>
        <p:nvSpPr>
          <p:cNvPr id="4" name="Slide Number Placeholder 3"/>
          <p:cNvSpPr>
            <a:spLocks noGrp="1"/>
          </p:cNvSpPr>
          <p:nvPr>
            <p:ph type="sldNum" sz="quarter" idx="10"/>
          </p:nvPr>
        </p:nvSpPr>
        <p:spPr/>
        <p:txBody>
          <a:bodyPr/>
          <a:lstStyle/>
          <a:p>
            <a:r>
              <a:rPr lang="en-GB" smtClean="0"/>
              <a:t>rkala.99k.org</a:t>
            </a:r>
          </a:p>
          <a:p>
            <a:endParaRPr lang="en-GB"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6192838" cy="764704"/>
          </a:xfrm>
        </p:spPr>
        <p:txBody>
          <a:bodyPr/>
          <a:lstStyle/>
          <a:p>
            <a:r>
              <a:rPr lang="en-GB" dirty="0" smtClean="0"/>
              <a:t>Problem</a:t>
            </a:r>
            <a:endParaRPr lang="en-GB" dirty="0"/>
          </a:p>
        </p:txBody>
      </p:sp>
      <p:sp>
        <p:nvSpPr>
          <p:cNvPr id="4" name="Slide Number Placeholder 3"/>
          <p:cNvSpPr>
            <a:spLocks noGrp="1"/>
          </p:cNvSpPr>
          <p:nvPr>
            <p:ph type="sldNum" sz="quarter" idx="10"/>
          </p:nvPr>
        </p:nvSpPr>
        <p:spPr/>
        <p:txBody>
          <a:bodyPr/>
          <a:lstStyle/>
          <a:p>
            <a:r>
              <a:rPr lang="en-GB" smtClean="0"/>
              <a:t>rkala.99k.org</a:t>
            </a:r>
          </a:p>
          <a:p>
            <a:endParaRPr lang="en-GB" dirty="0"/>
          </a:p>
        </p:txBody>
      </p:sp>
      <p:graphicFrame>
        <p:nvGraphicFramePr>
          <p:cNvPr id="19" name="Diagram 18"/>
          <p:cNvGraphicFramePr/>
          <p:nvPr/>
        </p:nvGraphicFramePr>
        <p:xfrm>
          <a:off x="3707904" y="2060848"/>
          <a:ext cx="1584176" cy="43924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0" name="TextBox 19"/>
          <p:cNvSpPr txBox="1"/>
          <p:nvPr/>
        </p:nvSpPr>
        <p:spPr>
          <a:xfrm>
            <a:off x="3275856" y="1124744"/>
            <a:ext cx="2376264" cy="830997"/>
          </a:xfrm>
          <a:prstGeom prst="rect">
            <a:avLst/>
          </a:prstGeom>
          <a:noFill/>
        </p:spPr>
        <p:txBody>
          <a:bodyPr wrap="square" rtlCol="0">
            <a:spAutoFit/>
          </a:bodyPr>
          <a:lstStyle/>
          <a:p>
            <a:pPr algn="ctr"/>
            <a:r>
              <a:rPr lang="en-GB" dirty="0" smtClean="0"/>
              <a:t>Learnt Information</a:t>
            </a:r>
            <a:endParaRPr lang="en-GB" dirty="0"/>
          </a:p>
        </p:txBody>
      </p:sp>
      <p:graphicFrame>
        <p:nvGraphicFramePr>
          <p:cNvPr id="21" name="Diagram 20"/>
          <p:cNvGraphicFramePr/>
          <p:nvPr/>
        </p:nvGraphicFramePr>
        <p:xfrm>
          <a:off x="-180528" y="1772816"/>
          <a:ext cx="3851920" cy="468052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cxnSp>
        <p:nvCxnSpPr>
          <p:cNvPr id="23" name="Straight Arrow Connector 22"/>
          <p:cNvCxnSpPr>
            <a:endCxn id="24" idx="1"/>
          </p:cNvCxnSpPr>
          <p:nvPr/>
        </p:nvCxnSpPr>
        <p:spPr bwMode="auto">
          <a:xfrm flipV="1">
            <a:off x="2771800" y="5589240"/>
            <a:ext cx="720080" cy="288032"/>
          </a:xfrm>
          <a:prstGeom prst="straightConnector1">
            <a:avLst/>
          </a:prstGeom>
          <a:ln>
            <a:prstDash val="dash"/>
            <a:tailEnd type="arrow"/>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style>
          <a:lnRef idx="3">
            <a:schemeClr val="accent1"/>
          </a:lnRef>
          <a:fillRef idx="0">
            <a:schemeClr val="accent1"/>
          </a:fillRef>
          <a:effectRef idx="2">
            <a:schemeClr val="accent1"/>
          </a:effectRef>
          <a:fontRef idx="minor">
            <a:schemeClr val="tx1"/>
          </a:fontRef>
        </p:style>
      </p:cxnSp>
      <p:sp>
        <p:nvSpPr>
          <p:cNvPr id="24" name="Left Brace 23"/>
          <p:cNvSpPr/>
          <p:nvPr/>
        </p:nvSpPr>
        <p:spPr bwMode="auto">
          <a:xfrm>
            <a:off x="3491880" y="5157192"/>
            <a:ext cx="333751" cy="864096"/>
          </a:xfrm>
          <a:prstGeom prst="leftBrac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style>
          <a:lnRef idx="3">
            <a:schemeClr val="accent1"/>
          </a:lnRef>
          <a:fillRef idx="0">
            <a:schemeClr val="accent1"/>
          </a:fillRef>
          <a:effectRef idx="2">
            <a:schemeClr val="accent1"/>
          </a:effectRef>
          <a:fontRef idx="minor">
            <a:schemeClr val="tx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Rdg Vesta" pitchFamily="2" charset="0"/>
            </a:endParaRPr>
          </a:p>
        </p:txBody>
      </p:sp>
      <p:sp>
        <p:nvSpPr>
          <p:cNvPr id="27" name="Rectangle 26"/>
          <p:cNvSpPr/>
          <p:nvPr/>
        </p:nvSpPr>
        <p:spPr bwMode="auto">
          <a:xfrm>
            <a:off x="3275856" y="1124744"/>
            <a:ext cx="2304256" cy="5472608"/>
          </a:xfrm>
          <a:prstGeom prst="rect">
            <a:avLst/>
          </a:prstGeom>
          <a:noFill/>
          <a:ln w="63500">
            <a:solidFill>
              <a:schemeClr val="tx2">
                <a:lumMod val="75000"/>
              </a:schemeClr>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Rdg Vesta" pitchFamily="2" charset="0"/>
            </a:endParaRPr>
          </a:p>
        </p:txBody>
      </p:sp>
      <p:sp>
        <p:nvSpPr>
          <p:cNvPr id="28" name="TextBox 27"/>
          <p:cNvSpPr txBox="1"/>
          <p:nvPr/>
        </p:nvSpPr>
        <p:spPr>
          <a:xfrm>
            <a:off x="-36512" y="1052736"/>
            <a:ext cx="3240362" cy="584775"/>
          </a:xfrm>
          <a:prstGeom prst="rect">
            <a:avLst/>
          </a:prstGeom>
          <a:noFill/>
        </p:spPr>
        <p:txBody>
          <a:bodyPr wrap="square" rtlCol="0">
            <a:spAutoFit/>
          </a:bodyPr>
          <a:lstStyle/>
          <a:p>
            <a:pPr algn="ctr"/>
            <a:r>
              <a:rPr lang="en-GB" sz="3200" dirty="0" smtClean="0"/>
              <a:t>Learning Part</a:t>
            </a:r>
            <a:endParaRPr lang="en-GB" sz="3200" dirty="0"/>
          </a:p>
        </p:txBody>
      </p:sp>
      <p:cxnSp>
        <p:nvCxnSpPr>
          <p:cNvPr id="30" name="Straight Connector 29"/>
          <p:cNvCxnSpPr/>
          <p:nvPr/>
        </p:nvCxnSpPr>
        <p:spPr bwMode="auto">
          <a:xfrm>
            <a:off x="467544" y="4149080"/>
            <a:ext cx="0" cy="1728192"/>
          </a:xfrm>
          <a:prstGeom prst="lin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style>
          <a:lnRef idx="3">
            <a:schemeClr val="accent1"/>
          </a:lnRef>
          <a:fillRef idx="0">
            <a:schemeClr val="accent1"/>
          </a:fillRef>
          <a:effectRef idx="2">
            <a:schemeClr val="accent1"/>
          </a:effectRef>
          <a:fontRef idx="minor">
            <a:schemeClr val="tx1"/>
          </a:fontRef>
        </p:style>
      </p:cxnSp>
      <p:cxnSp>
        <p:nvCxnSpPr>
          <p:cNvPr id="35" name="Straight Connector 34"/>
          <p:cNvCxnSpPr/>
          <p:nvPr/>
        </p:nvCxnSpPr>
        <p:spPr bwMode="auto">
          <a:xfrm>
            <a:off x="467544" y="5877272"/>
            <a:ext cx="216024" cy="0"/>
          </a:xfrm>
          <a:prstGeom prst="lin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style>
          <a:lnRef idx="3">
            <a:schemeClr val="accent1"/>
          </a:lnRef>
          <a:fillRef idx="0">
            <a:schemeClr val="accent1"/>
          </a:fillRef>
          <a:effectRef idx="2">
            <a:schemeClr val="accent1"/>
          </a:effectRef>
          <a:fontRef idx="minor">
            <a:schemeClr val="tx1"/>
          </a:fontRef>
        </p:style>
      </p:cxnSp>
      <p:cxnSp>
        <p:nvCxnSpPr>
          <p:cNvPr id="40" name="Straight Arrow Connector 39"/>
          <p:cNvCxnSpPr/>
          <p:nvPr/>
        </p:nvCxnSpPr>
        <p:spPr bwMode="auto">
          <a:xfrm>
            <a:off x="467544" y="4149080"/>
            <a:ext cx="288032" cy="0"/>
          </a:xfrm>
          <a:prstGeom prst="straightConnector1">
            <a:avLst/>
          </a:prstGeom>
          <a:ln>
            <a:tailEnd type="arrow"/>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style>
          <a:lnRef idx="3">
            <a:schemeClr val="accent1"/>
          </a:lnRef>
          <a:fillRef idx="0">
            <a:schemeClr val="accent1"/>
          </a:fillRef>
          <a:effectRef idx="2">
            <a:schemeClr val="accent1"/>
          </a:effectRef>
          <a:fontRef idx="minor">
            <a:schemeClr val="tx1"/>
          </a:fontRef>
        </p:style>
      </p:cxnSp>
      <p:graphicFrame>
        <p:nvGraphicFramePr>
          <p:cNvPr id="43" name="Diagram 42"/>
          <p:cNvGraphicFramePr/>
          <p:nvPr/>
        </p:nvGraphicFramePr>
        <p:xfrm>
          <a:off x="5868144" y="1685032"/>
          <a:ext cx="2520280" cy="4768304"/>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cxnSp>
        <p:nvCxnSpPr>
          <p:cNvPr id="44" name="Straight Arrow Connector 43"/>
          <p:cNvCxnSpPr>
            <a:stCxn id="50" idx="1"/>
          </p:cNvCxnSpPr>
          <p:nvPr/>
        </p:nvCxnSpPr>
        <p:spPr bwMode="auto">
          <a:xfrm>
            <a:off x="5364088" y="5661248"/>
            <a:ext cx="648072" cy="144016"/>
          </a:xfrm>
          <a:prstGeom prst="straightConnector1">
            <a:avLst/>
          </a:prstGeom>
          <a:ln>
            <a:prstDash val="dash"/>
            <a:tailEnd type="arrow"/>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style>
          <a:lnRef idx="3">
            <a:schemeClr val="accent1"/>
          </a:lnRef>
          <a:fillRef idx="0">
            <a:schemeClr val="accent1"/>
          </a:fillRef>
          <a:effectRef idx="2">
            <a:schemeClr val="accent1"/>
          </a:effectRef>
          <a:fontRef idx="minor">
            <a:schemeClr val="tx1"/>
          </a:fontRef>
        </p:style>
      </p:cxnSp>
      <p:sp>
        <p:nvSpPr>
          <p:cNvPr id="46" name="TextBox 45"/>
          <p:cNvSpPr txBox="1"/>
          <p:nvPr/>
        </p:nvSpPr>
        <p:spPr>
          <a:xfrm>
            <a:off x="5436096" y="1124744"/>
            <a:ext cx="3240362" cy="584775"/>
          </a:xfrm>
          <a:prstGeom prst="rect">
            <a:avLst/>
          </a:prstGeom>
          <a:noFill/>
        </p:spPr>
        <p:txBody>
          <a:bodyPr wrap="square" rtlCol="0">
            <a:spAutoFit/>
          </a:bodyPr>
          <a:lstStyle/>
          <a:p>
            <a:pPr algn="ctr"/>
            <a:r>
              <a:rPr lang="en-GB" sz="3200" dirty="0" smtClean="0"/>
              <a:t>Query Part</a:t>
            </a:r>
            <a:endParaRPr lang="en-GB" sz="3200" dirty="0"/>
          </a:p>
        </p:txBody>
      </p:sp>
      <p:sp>
        <p:nvSpPr>
          <p:cNvPr id="50" name="Left Brace 49"/>
          <p:cNvSpPr/>
          <p:nvPr/>
        </p:nvSpPr>
        <p:spPr bwMode="auto">
          <a:xfrm flipH="1">
            <a:off x="5148064" y="5229200"/>
            <a:ext cx="216024" cy="864096"/>
          </a:xfrm>
          <a:prstGeom prst="leftBrac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style>
          <a:lnRef idx="3">
            <a:schemeClr val="accent1"/>
          </a:lnRef>
          <a:fillRef idx="0">
            <a:schemeClr val="accent1"/>
          </a:fillRef>
          <a:effectRef idx="2">
            <a:schemeClr val="accent1"/>
          </a:effectRef>
          <a:fontRef idx="minor">
            <a:schemeClr val="tx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Rdg Vesta" pitchFamily="2" charset="0"/>
            </a:endParaRPr>
          </a:p>
        </p:txBody>
      </p:sp>
      <p:cxnSp>
        <p:nvCxnSpPr>
          <p:cNvPr id="53" name="Straight Connector 52"/>
          <p:cNvCxnSpPr/>
          <p:nvPr/>
        </p:nvCxnSpPr>
        <p:spPr bwMode="auto">
          <a:xfrm>
            <a:off x="8532440" y="4005064"/>
            <a:ext cx="0" cy="1728192"/>
          </a:xfrm>
          <a:prstGeom prst="lin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style>
          <a:lnRef idx="3">
            <a:schemeClr val="accent1"/>
          </a:lnRef>
          <a:fillRef idx="0">
            <a:schemeClr val="accent1"/>
          </a:fillRef>
          <a:effectRef idx="2">
            <a:schemeClr val="accent1"/>
          </a:effectRef>
          <a:fontRef idx="minor">
            <a:schemeClr val="tx1"/>
          </a:fontRef>
        </p:style>
      </p:cxnSp>
      <p:cxnSp>
        <p:nvCxnSpPr>
          <p:cNvPr id="54" name="Straight Connector 53"/>
          <p:cNvCxnSpPr/>
          <p:nvPr/>
        </p:nvCxnSpPr>
        <p:spPr bwMode="auto">
          <a:xfrm flipH="1">
            <a:off x="8100392" y="5733256"/>
            <a:ext cx="432048" cy="0"/>
          </a:xfrm>
          <a:prstGeom prst="lin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style>
          <a:lnRef idx="3">
            <a:schemeClr val="accent1"/>
          </a:lnRef>
          <a:fillRef idx="0">
            <a:schemeClr val="accent1"/>
          </a:fillRef>
          <a:effectRef idx="2">
            <a:schemeClr val="accent1"/>
          </a:effectRef>
          <a:fontRef idx="minor">
            <a:schemeClr val="tx1"/>
          </a:fontRef>
        </p:style>
      </p:cxnSp>
      <p:cxnSp>
        <p:nvCxnSpPr>
          <p:cNvPr id="55" name="Straight Arrow Connector 54"/>
          <p:cNvCxnSpPr/>
          <p:nvPr/>
        </p:nvCxnSpPr>
        <p:spPr bwMode="auto">
          <a:xfrm flipH="1">
            <a:off x="8172400" y="4005064"/>
            <a:ext cx="360040" cy="0"/>
          </a:xfrm>
          <a:prstGeom prst="straightConnector1">
            <a:avLst/>
          </a:prstGeom>
          <a:ln>
            <a:tailEnd type="arrow"/>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style>
          <a:lnRef idx="3">
            <a:schemeClr val="accent1"/>
          </a:lnRef>
          <a:fillRef idx="0">
            <a:schemeClr val="accent1"/>
          </a:fillRef>
          <a:effectRef idx="2">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Objectives</a:t>
            </a:r>
            <a:endParaRPr lang="en-GB" dirty="0"/>
          </a:p>
        </p:txBody>
      </p:sp>
      <p:sp>
        <p:nvSpPr>
          <p:cNvPr id="4" name="Slide Number Placeholder 3"/>
          <p:cNvSpPr>
            <a:spLocks noGrp="1"/>
          </p:cNvSpPr>
          <p:nvPr>
            <p:ph type="sldNum" sz="quarter" idx="10"/>
          </p:nvPr>
        </p:nvSpPr>
        <p:spPr/>
        <p:txBody>
          <a:bodyPr/>
          <a:lstStyle/>
          <a:p>
            <a:r>
              <a:rPr lang="en-GB" smtClean="0"/>
              <a:t>rkala.99k.org</a:t>
            </a:r>
          </a:p>
          <a:p>
            <a:endParaRPr lang="en-GB" dirty="0"/>
          </a:p>
        </p:txBody>
      </p:sp>
      <p:graphicFrame>
        <p:nvGraphicFramePr>
          <p:cNvPr id="5" name="Diagram 4"/>
          <p:cNvGraphicFramePr/>
          <p:nvPr/>
        </p:nvGraphicFramePr>
        <p:xfrm>
          <a:off x="251520" y="1484784"/>
          <a:ext cx="7992888"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heme/theme1.xml><?xml version="1.0" encoding="utf-8"?>
<a:theme xmlns:a="http://schemas.openxmlformats.org/drawingml/2006/main" name="Rdg_PP_without_R_WHITE_slides">
  <a:themeElements>
    <a:clrScheme name="Bright colours jl 1">
      <a:dk1>
        <a:srgbClr val="000000"/>
      </a:dk1>
      <a:lt1>
        <a:srgbClr val="F8F8F8"/>
      </a:lt1>
      <a:dk2>
        <a:srgbClr val="BF0071"/>
      </a:dk2>
      <a:lt2>
        <a:srgbClr val="1C1C1C"/>
      </a:lt2>
      <a:accent1>
        <a:srgbClr val="BF0071"/>
      </a:accent1>
      <a:accent2>
        <a:srgbClr val="808080"/>
      </a:accent2>
      <a:accent3>
        <a:srgbClr val="FBFBFB"/>
      </a:accent3>
      <a:accent4>
        <a:srgbClr val="000000"/>
      </a:accent4>
      <a:accent5>
        <a:srgbClr val="DCAABB"/>
      </a:accent5>
      <a:accent6>
        <a:srgbClr val="737373"/>
      </a:accent6>
      <a:hlink>
        <a:srgbClr val="BF0071"/>
      </a:hlink>
      <a:folHlink>
        <a:srgbClr val="777777"/>
      </a:folHlink>
    </a:clrScheme>
    <a:fontScheme name="Bright colours jl">
      <a:majorFont>
        <a:latin typeface="Rdg Vesta"/>
        <a:ea typeface=""/>
        <a:cs typeface=""/>
      </a:majorFont>
      <a:minorFont>
        <a:latin typeface="Rdg Vest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Rdg Vesta" pitchFamily="2"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Rdg Vesta" pitchFamily="2" charset="0"/>
          </a:defRPr>
        </a:defPPr>
      </a:lstStyle>
    </a:lnDef>
  </a:objectDefaults>
  <a:extraClrSchemeLst>
    <a:extraClrScheme>
      <a:clrScheme name="Bright colours jl 1">
        <a:dk1>
          <a:srgbClr val="000000"/>
        </a:dk1>
        <a:lt1>
          <a:srgbClr val="F8F8F8"/>
        </a:lt1>
        <a:dk2>
          <a:srgbClr val="BF0071"/>
        </a:dk2>
        <a:lt2>
          <a:srgbClr val="1C1C1C"/>
        </a:lt2>
        <a:accent1>
          <a:srgbClr val="BF0071"/>
        </a:accent1>
        <a:accent2>
          <a:srgbClr val="808080"/>
        </a:accent2>
        <a:accent3>
          <a:srgbClr val="FBFBFB"/>
        </a:accent3>
        <a:accent4>
          <a:srgbClr val="000000"/>
        </a:accent4>
        <a:accent5>
          <a:srgbClr val="DCAABB"/>
        </a:accent5>
        <a:accent6>
          <a:srgbClr val="737373"/>
        </a:accent6>
        <a:hlink>
          <a:srgbClr val="BF0071"/>
        </a:hlink>
        <a:folHlink>
          <a:srgbClr val="777777"/>
        </a:folHlink>
      </a:clrScheme>
      <a:clrMap bg1="lt1" tx1="dk1" bg2="lt2" tx2="dk2" accent1="accent1" accent2="accent2" accent3="accent3" accent4="accent4" accent5="accent5" accent6="accent6" hlink="hlink" folHlink="folHlink"/>
    </a:extraClrScheme>
    <a:extraClrScheme>
      <a:clrScheme name="Bright colours jl 2">
        <a:dk1>
          <a:srgbClr val="000000"/>
        </a:dk1>
        <a:lt1>
          <a:srgbClr val="F8F8F8"/>
        </a:lt1>
        <a:dk2>
          <a:srgbClr val="642864"/>
        </a:dk2>
        <a:lt2>
          <a:srgbClr val="1C1C1C"/>
        </a:lt2>
        <a:accent1>
          <a:srgbClr val="642864"/>
        </a:accent1>
        <a:accent2>
          <a:srgbClr val="808080"/>
        </a:accent2>
        <a:accent3>
          <a:srgbClr val="FBFBFB"/>
        </a:accent3>
        <a:accent4>
          <a:srgbClr val="000000"/>
        </a:accent4>
        <a:accent5>
          <a:srgbClr val="B8ACB8"/>
        </a:accent5>
        <a:accent6>
          <a:srgbClr val="737373"/>
        </a:accent6>
        <a:hlink>
          <a:srgbClr val="642864"/>
        </a:hlink>
        <a:folHlink>
          <a:srgbClr val="777777"/>
        </a:folHlink>
      </a:clrScheme>
      <a:clrMap bg1="lt1" tx1="dk1" bg2="lt2" tx2="dk2" accent1="accent1" accent2="accent2" accent3="accent3" accent4="accent4" accent5="accent5" accent6="accent6" hlink="hlink" folHlink="folHlink"/>
    </a:extraClrScheme>
    <a:extraClrScheme>
      <a:clrScheme name="Bright colours jl 3">
        <a:dk1>
          <a:srgbClr val="000000"/>
        </a:dk1>
        <a:lt1>
          <a:srgbClr val="F8F8F8"/>
        </a:lt1>
        <a:dk2>
          <a:srgbClr val="0F5C9D"/>
        </a:dk2>
        <a:lt2>
          <a:srgbClr val="1C1C1C"/>
        </a:lt2>
        <a:accent1>
          <a:srgbClr val="0F5C9D"/>
        </a:accent1>
        <a:accent2>
          <a:srgbClr val="808080"/>
        </a:accent2>
        <a:accent3>
          <a:srgbClr val="FBFBFB"/>
        </a:accent3>
        <a:accent4>
          <a:srgbClr val="000000"/>
        </a:accent4>
        <a:accent5>
          <a:srgbClr val="AAB5CC"/>
        </a:accent5>
        <a:accent6>
          <a:srgbClr val="737373"/>
        </a:accent6>
        <a:hlink>
          <a:srgbClr val="0F5C9D"/>
        </a:hlink>
        <a:folHlink>
          <a:srgbClr val="777777"/>
        </a:folHlink>
      </a:clrScheme>
      <a:clrMap bg1="lt1" tx1="dk1" bg2="lt2" tx2="dk2" accent1="accent1" accent2="accent2" accent3="accent3" accent4="accent4" accent5="accent5" accent6="accent6" hlink="hlink" folHlink="folHlink"/>
    </a:extraClrScheme>
    <a:extraClrScheme>
      <a:clrScheme name="Bright colours jl 4">
        <a:dk1>
          <a:srgbClr val="000000"/>
        </a:dk1>
        <a:lt1>
          <a:srgbClr val="F8F8F8"/>
        </a:lt1>
        <a:dk2>
          <a:srgbClr val="FF6600"/>
        </a:dk2>
        <a:lt2>
          <a:srgbClr val="1C1C1C"/>
        </a:lt2>
        <a:accent1>
          <a:srgbClr val="FF6600"/>
        </a:accent1>
        <a:accent2>
          <a:srgbClr val="808080"/>
        </a:accent2>
        <a:accent3>
          <a:srgbClr val="FBFBFB"/>
        </a:accent3>
        <a:accent4>
          <a:srgbClr val="000000"/>
        </a:accent4>
        <a:accent5>
          <a:srgbClr val="FFB8AA"/>
        </a:accent5>
        <a:accent6>
          <a:srgbClr val="737373"/>
        </a:accent6>
        <a:hlink>
          <a:srgbClr val="FF6600"/>
        </a:hlink>
        <a:folHlink>
          <a:srgbClr val="777777"/>
        </a:folHlink>
      </a:clrScheme>
      <a:clrMap bg1="lt1" tx1="dk1" bg2="lt2" tx2="dk2" accent1="accent1" accent2="accent2" accent3="accent3" accent4="accent4" accent5="accent5" accent6="accent6" hlink="hlink" folHlink="folHlink"/>
    </a:extraClrScheme>
    <a:extraClrScheme>
      <a:clrScheme name="Bright colours jl 5">
        <a:dk1>
          <a:srgbClr val="000000"/>
        </a:dk1>
        <a:lt1>
          <a:srgbClr val="F8F8F8"/>
        </a:lt1>
        <a:dk2>
          <a:srgbClr val="12AD2B"/>
        </a:dk2>
        <a:lt2>
          <a:srgbClr val="1C1C1C"/>
        </a:lt2>
        <a:accent1>
          <a:srgbClr val="12AD2B"/>
        </a:accent1>
        <a:accent2>
          <a:srgbClr val="808080"/>
        </a:accent2>
        <a:accent3>
          <a:srgbClr val="FBFBFB"/>
        </a:accent3>
        <a:accent4>
          <a:srgbClr val="000000"/>
        </a:accent4>
        <a:accent5>
          <a:srgbClr val="AAD3AC"/>
        </a:accent5>
        <a:accent6>
          <a:srgbClr val="737373"/>
        </a:accent6>
        <a:hlink>
          <a:srgbClr val="12AD2B"/>
        </a:hlink>
        <a:folHlink>
          <a:srgbClr val="77777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Rdg_PP_without_R_WHITE_slides</Template>
  <TotalTime>13512</TotalTime>
  <Words>1480</Words>
  <Application>Microsoft Office PowerPoint</Application>
  <PresentationFormat>On-screen Show (4:3)</PresentationFormat>
  <Paragraphs>243</Paragraphs>
  <Slides>30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Rdg Vesta</vt:lpstr>
      <vt:lpstr>Times New Roman</vt:lpstr>
      <vt:lpstr>Rdg_PP_without_R_WHITE_slides</vt:lpstr>
      <vt:lpstr>Motion Planning for Multiple Autonomous Vehicles </vt:lpstr>
      <vt:lpstr>Key Contributions</vt:lpstr>
      <vt:lpstr>Assumption</vt:lpstr>
      <vt:lpstr>Problem</vt:lpstr>
      <vt:lpstr>Problem</vt:lpstr>
      <vt:lpstr>Problem</vt:lpstr>
      <vt:lpstr>Problem </vt:lpstr>
      <vt:lpstr>Problem</vt:lpstr>
      <vt:lpstr>Objectives</vt:lpstr>
      <vt:lpstr>Learning Stage</vt:lpstr>
      <vt:lpstr>Learning Travel Speeds </vt:lpstr>
      <vt:lpstr>Learning Travel Speeds</vt:lpstr>
      <vt:lpstr>Learning Travel Speeds </vt:lpstr>
      <vt:lpstr>Learning Travel Speeds </vt:lpstr>
      <vt:lpstr>Routing</vt:lpstr>
      <vt:lpstr>Routing</vt:lpstr>
      <vt:lpstr>Routing</vt:lpstr>
      <vt:lpstr>Routing</vt:lpstr>
      <vt:lpstr>Routing</vt:lpstr>
      <vt:lpstr>Routing</vt:lpstr>
      <vt:lpstr>Routing</vt:lpstr>
      <vt:lpstr>Routing</vt:lpstr>
      <vt:lpstr>Routing</vt:lpstr>
      <vt:lpstr>Routing</vt:lpstr>
      <vt:lpstr>Probability of reaching on time</vt:lpstr>
      <vt:lpstr>Results</vt:lpstr>
      <vt:lpstr>Results</vt:lpstr>
      <vt:lpstr>Results</vt:lpstr>
      <vt:lpstr>Results</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Motion Planning for Autonomous vehicles</dc:title>
  <dc:creator>kala</dc:creator>
  <cp:lastModifiedBy>kala</cp:lastModifiedBy>
  <cp:revision>833</cp:revision>
  <cp:lastPrinted>2006-09-19T14:59:33Z</cp:lastPrinted>
  <dcterms:created xsi:type="dcterms:W3CDTF">2012-12-29T19:01:42Z</dcterms:created>
  <dcterms:modified xsi:type="dcterms:W3CDTF">2014-04-15T13:34:10Z</dcterms:modified>
</cp:coreProperties>
</file>